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0" r:id="rId1"/>
    <p:sldMasterId id="2147483834" r:id="rId2"/>
    <p:sldMasterId id="2147483840" r:id="rId3"/>
    <p:sldMasterId id="2147483854" r:id="rId4"/>
    <p:sldMasterId id="2147483868" r:id="rId5"/>
    <p:sldMasterId id="2147483893" r:id="rId6"/>
    <p:sldMasterId id="2147483905" r:id="rId7"/>
    <p:sldMasterId id="2147483919" r:id="rId8"/>
    <p:sldMasterId id="2147483933" r:id="rId9"/>
    <p:sldMasterId id="2147483947" r:id="rId10"/>
  </p:sldMasterIdLst>
  <p:notesMasterIdLst>
    <p:notesMasterId r:id="rId68"/>
  </p:notesMasterIdLst>
  <p:handoutMasterIdLst>
    <p:handoutMasterId r:id="rId69"/>
  </p:handoutMasterIdLst>
  <p:sldIdLst>
    <p:sldId id="285" r:id="rId11"/>
    <p:sldId id="332" r:id="rId12"/>
    <p:sldId id="333" r:id="rId13"/>
    <p:sldId id="347" r:id="rId14"/>
    <p:sldId id="350" r:id="rId15"/>
    <p:sldId id="352" r:id="rId16"/>
    <p:sldId id="314" r:id="rId17"/>
    <p:sldId id="348" r:id="rId18"/>
    <p:sldId id="349" r:id="rId19"/>
    <p:sldId id="339" r:id="rId20"/>
    <p:sldId id="340" r:id="rId21"/>
    <p:sldId id="353" r:id="rId22"/>
    <p:sldId id="342" r:id="rId23"/>
    <p:sldId id="343" r:id="rId24"/>
    <p:sldId id="344" r:id="rId25"/>
    <p:sldId id="345" r:id="rId26"/>
    <p:sldId id="354" r:id="rId27"/>
    <p:sldId id="313" r:id="rId28"/>
    <p:sldId id="318" r:id="rId29"/>
    <p:sldId id="319" r:id="rId30"/>
    <p:sldId id="320" r:id="rId31"/>
    <p:sldId id="321" r:id="rId32"/>
    <p:sldId id="322" r:id="rId33"/>
    <p:sldId id="323" r:id="rId34"/>
    <p:sldId id="324" r:id="rId35"/>
    <p:sldId id="325" r:id="rId36"/>
    <p:sldId id="326" r:id="rId37"/>
    <p:sldId id="327" r:id="rId38"/>
    <p:sldId id="328" r:id="rId39"/>
    <p:sldId id="329" r:id="rId40"/>
    <p:sldId id="330" r:id="rId41"/>
    <p:sldId id="331" r:id="rId42"/>
    <p:sldId id="312" r:id="rId43"/>
    <p:sldId id="290" r:id="rId44"/>
    <p:sldId id="311"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5" r:id="rId64"/>
    <p:sldId id="292" r:id="rId65"/>
    <p:sldId id="316" r:id="rId66"/>
    <p:sldId id="317" r:id="rId67"/>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0016" autoAdjust="0"/>
  </p:normalViewPr>
  <p:slideViewPr>
    <p:cSldViewPr>
      <p:cViewPr>
        <p:scale>
          <a:sx n="60" d="100"/>
          <a:sy n="60" d="100"/>
        </p:scale>
        <p:origin x="-1650" y="-216"/>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1830"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F53379-54C8-41BC-B9CA-1F48B36CAF9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EA819793-39CC-4D83-8F75-191E249314F7}">
      <dgm:prSet/>
      <dgm:spPr>
        <a:xfrm>
          <a:off x="0" y="247551"/>
          <a:ext cx="2745304" cy="164718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dirty="0" smtClean="0">
              <a:solidFill>
                <a:sysClr val="window" lastClr="FFFFFF"/>
              </a:solidFill>
              <a:latin typeface="Calibri"/>
              <a:ea typeface="+mn-ea"/>
              <a:cs typeface="+mn-cs"/>
            </a:rPr>
            <a:t>Six data protection principles applied </a:t>
          </a:r>
        </a:p>
      </dgm:t>
    </dgm:pt>
    <dgm:pt modelId="{D643876B-CBEC-412E-BD22-8AB447BD2965}" type="parTrans" cxnId="{4F4C3535-4CB4-43BB-A031-1DEFE2B7A5CF}">
      <dgm:prSet/>
      <dgm:spPr/>
      <dgm:t>
        <a:bodyPr/>
        <a:lstStyle/>
        <a:p>
          <a:endParaRPr lang="en-GB"/>
        </a:p>
      </dgm:t>
    </dgm:pt>
    <dgm:pt modelId="{43D0BED4-279C-4F39-B9B3-DEEA7CD476A9}" type="sibTrans" cxnId="{4F4C3535-4CB4-43BB-A031-1DEFE2B7A5CF}">
      <dgm:prSet/>
      <dgm:spPr/>
      <dgm:t>
        <a:bodyPr/>
        <a:lstStyle/>
        <a:p>
          <a:endParaRPr lang="en-GB"/>
        </a:p>
      </dgm:t>
    </dgm:pt>
    <dgm:pt modelId="{2A54377F-7CF0-4E79-83A2-8B9791462CE4}">
      <dgm:prSet/>
      <dgm:spPr>
        <a:xfrm>
          <a:off x="3019835" y="247551"/>
          <a:ext cx="2745304" cy="164718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dirty="0" smtClean="0">
              <a:solidFill>
                <a:sysClr val="window" lastClr="FFFFFF"/>
              </a:solidFill>
              <a:latin typeface="Calibri"/>
              <a:ea typeface="+mn-ea"/>
              <a:cs typeface="+mn-cs"/>
            </a:rPr>
            <a:t>Information Commissioner will be the Supervisory Authority in relation to GDPR and the LED</a:t>
          </a:r>
        </a:p>
      </dgm:t>
    </dgm:pt>
    <dgm:pt modelId="{AAD56A37-8752-49F0-95F4-08606188DB9E}" type="parTrans" cxnId="{7302CEA3-29CE-4373-BB7F-5F4050F524B2}">
      <dgm:prSet/>
      <dgm:spPr/>
      <dgm:t>
        <a:bodyPr/>
        <a:lstStyle/>
        <a:p>
          <a:endParaRPr lang="en-GB"/>
        </a:p>
      </dgm:t>
    </dgm:pt>
    <dgm:pt modelId="{761D56CB-6B1B-411A-9202-80A700798249}" type="sibTrans" cxnId="{7302CEA3-29CE-4373-BB7F-5F4050F524B2}">
      <dgm:prSet/>
      <dgm:spPr/>
      <dgm:t>
        <a:bodyPr/>
        <a:lstStyle/>
        <a:p>
          <a:endParaRPr lang="en-GB"/>
        </a:p>
      </dgm:t>
    </dgm:pt>
    <dgm:pt modelId="{01EE755C-DF70-49A5-A251-17C2954EAA38}">
      <dgm:prSet/>
      <dgm:spPr>
        <a:xfrm>
          <a:off x="6039670" y="247551"/>
          <a:ext cx="2745304" cy="164718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dirty="0" smtClean="0">
              <a:solidFill>
                <a:sysClr val="window" lastClr="FFFFFF"/>
              </a:solidFill>
              <a:latin typeface="Calibri"/>
              <a:ea typeface="+mn-ea"/>
              <a:cs typeface="+mn-cs"/>
            </a:rPr>
            <a:t>Significant new powers for the IC</a:t>
          </a:r>
        </a:p>
      </dgm:t>
    </dgm:pt>
    <dgm:pt modelId="{9028E6D4-4B0D-4CDA-B1AA-DA7975B76BC6}" type="parTrans" cxnId="{82E911A7-5991-42EF-9A36-B71419E14E97}">
      <dgm:prSet/>
      <dgm:spPr/>
      <dgm:t>
        <a:bodyPr/>
        <a:lstStyle/>
        <a:p>
          <a:endParaRPr lang="en-GB"/>
        </a:p>
      </dgm:t>
    </dgm:pt>
    <dgm:pt modelId="{45F10B0B-8878-4BD1-8B7D-871AD22A5BFD}" type="sibTrans" cxnId="{82E911A7-5991-42EF-9A36-B71419E14E97}">
      <dgm:prSet/>
      <dgm:spPr/>
      <dgm:t>
        <a:bodyPr/>
        <a:lstStyle/>
        <a:p>
          <a:endParaRPr lang="en-GB"/>
        </a:p>
      </dgm:t>
    </dgm:pt>
    <dgm:pt modelId="{3C94EC74-5171-498A-BA7C-08EF51DF60CE}">
      <dgm:prSet/>
      <dgm:spPr>
        <a:xfrm>
          <a:off x="0" y="2169265"/>
          <a:ext cx="2745304" cy="164718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dirty="0" smtClean="0">
              <a:solidFill>
                <a:sysClr val="window" lastClr="FFFFFF"/>
              </a:solidFill>
              <a:latin typeface="Calibri"/>
              <a:ea typeface="+mn-ea"/>
              <a:cs typeface="+mn-cs"/>
            </a:rPr>
            <a:t>Same rigorous consent regime</a:t>
          </a:r>
        </a:p>
      </dgm:t>
    </dgm:pt>
    <dgm:pt modelId="{029437FF-DF9D-472D-A111-2137D9758E84}" type="parTrans" cxnId="{7DC65032-E067-4DE4-9B3A-CB701DF7E776}">
      <dgm:prSet/>
      <dgm:spPr/>
      <dgm:t>
        <a:bodyPr/>
        <a:lstStyle/>
        <a:p>
          <a:endParaRPr lang="en-GB"/>
        </a:p>
      </dgm:t>
    </dgm:pt>
    <dgm:pt modelId="{C3573FD8-6527-451C-ADF6-C2BEC52204AB}" type="sibTrans" cxnId="{7DC65032-E067-4DE4-9B3A-CB701DF7E776}">
      <dgm:prSet/>
      <dgm:spPr/>
      <dgm:t>
        <a:bodyPr/>
        <a:lstStyle/>
        <a:p>
          <a:endParaRPr lang="en-GB"/>
        </a:p>
      </dgm:t>
    </dgm:pt>
    <dgm:pt modelId="{9E25F04A-C7BC-4262-A767-D2F612F8D247}">
      <dgm:prSet/>
      <dgm:spPr>
        <a:xfrm>
          <a:off x="3019835" y="2169265"/>
          <a:ext cx="2745304" cy="164718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dirty="0" smtClean="0">
              <a:solidFill>
                <a:sysClr val="window" lastClr="FFFFFF"/>
              </a:solidFill>
              <a:latin typeface="Calibri"/>
              <a:ea typeface="+mn-ea"/>
              <a:cs typeface="+mn-cs"/>
            </a:rPr>
            <a:t>Same enhanced rights for data subjects</a:t>
          </a:r>
        </a:p>
      </dgm:t>
    </dgm:pt>
    <dgm:pt modelId="{026E5B53-21EC-4827-86F5-0787B09EF2C5}" type="parTrans" cxnId="{8B77BCDD-EF77-4E00-AB52-B07EA4416C26}">
      <dgm:prSet/>
      <dgm:spPr/>
      <dgm:t>
        <a:bodyPr/>
        <a:lstStyle/>
        <a:p>
          <a:endParaRPr lang="en-GB"/>
        </a:p>
      </dgm:t>
    </dgm:pt>
    <dgm:pt modelId="{76F98F13-BADD-472C-95A8-75858F259B59}" type="sibTrans" cxnId="{8B77BCDD-EF77-4E00-AB52-B07EA4416C26}">
      <dgm:prSet/>
      <dgm:spPr/>
      <dgm:t>
        <a:bodyPr/>
        <a:lstStyle/>
        <a:p>
          <a:endParaRPr lang="en-GB"/>
        </a:p>
      </dgm:t>
    </dgm:pt>
    <dgm:pt modelId="{DEE26E6B-A45A-4C00-B72F-4F5EC1A23838}">
      <dgm:prSet/>
      <dgm:spPr>
        <a:xfrm>
          <a:off x="6039670" y="2169265"/>
          <a:ext cx="2745304" cy="164718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dirty="0" smtClean="0">
              <a:solidFill>
                <a:sysClr val="window" lastClr="FFFFFF"/>
              </a:solidFill>
              <a:latin typeface="Calibri"/>
              <a:ea typeface="+mn-ea"/>
              <a:cs typeface="+mn-cs"/>
            </a:rPr>
            <a:t>Data Protection Officers</a:t>
          </a:r>
        </a:p>
      </dgm:t>
    </dgm:pt>
    <dgm:pt modelId="{2A65A600-A330-4A73-BE08-F1CCE83C0BB4}" type="parTrans" cxnId="{A9AD23CC-FD3D-42A3-B389-1F0310218762}">
      <dgm:prSet/>
      <dgm:spPr/>
      <dgm:t>
        <a:bodyPr/>
        <a:lstStyle/>
        <a:p>
          <a:endParaRPr lang="en-GB"/>
        </a:p>
      </dgm:t>
    </dgm:pt>
    <dgm:pt modelId="{C3937768-5F19-48C7-B458-0FC6C39B431B}" type="sibTrans" cxnId="{A9AD23CC-FD3D-42A3-B389-1F0310218762}">
      <dgm:prSet/>
      <dgm:spPr/>
      <dgm:t>
        <a:bodyPr/>
        <a:lstStyle/>
        <a:p>
          <a:endParaRPr lang="en-GB"/>
        </a:p>
      </dgm:t>
    </dgm:pt>
    <dgm:pt modelId="{E1A124FA-FA3B-47FB-85EE-392965C8F575}" type="pres">
      <dgm:prSet presAssocID="{8EF53379-54C8-41BC-B9CA-1F48B36CAF9D}" presName="diagram" presStyleCnt="0">
        <dgm:presLayoutVars>
          <dgm:dir/>
          <dgm:resizeHandles val="exact"/>
        </dgm:presLayoutVars>
      </dgm:prSet>
      <dgm:spPr/>
      <dgm:t>
        <a:bodyPr/>
        <a:lstStyle/>
        <a:p>
          <a:endParaRPr lang="en-GB"/>
        </a:p>
      </dgm:t>
    </dgm:pt>
    <dgm:pt modelId="{820B9B65-AFB6-4DE0-A441-706A33DADC4E}" type="pres">
      <dgm:prSet presAssocID="{EA819793-39CC-4D83-8F75-191E249314F7}" presName="node" presStyleLbl="node1" presStyleIdx="0" presStyleCnt="6">
        <dgm:presLayoutVars>
          <dgm:bulletEnabled val="1"/>
        </dgm:presLayoutVars>
      </dgm:prSet>
      <dgm:spPr/>
      <dgm:t>
        <a:bodyPr/>
        <a:lstStyle/>
        <a:p>
          <a:endParaRPr lang="en-GB"/>
        </a:p>
      </dgm:t>
    </dgm:pt>
    <dgm:pt modelId="{767BEFA6-0B75-4F6F-BBCB-B3C69FF9C8D9}" type="pres">
      <dgm:prSet presAssocID="{43D0BED4-279C-4F39-B9B3-DEEA7CD476A9}" presName="sibTrans" presStyleCnt="0"/>
      <dgm:spPr/>
    </dgm:pt>
    <dgm:pt modelId="{E95040D1-B25C-4520-9F22-36CD14BF47D4}" type="pres">
      <dgm:prSet presAssocID="{2A54377F-7CF0-4E79-83A2-8B9791462CE4}" presName="node" presStyleLbl="node1" presStyleIdx="1" presStyleCnt="6">
        <dgm:presLayoutVars>
          <dgm:bulletEnabled val="1"/>
        </dgm:presLayoutVars>
      </dgm:prSet>
      <dgm:spPr/>
      <dgm:t>
        <a:bodyPr/>
        <a:lstStyle/>
        <a:p>
          <a:endParaRPr lang="en-GB"/>
        </a:p>
      </dgm:t>
    </dgm:pt>
    <dgm:pt modelId="{97784AED-C9E1-4860-A663-1454B6EAE6A5}" type="pres">
      <dgm:prSet presAssocID="{761D56CB-6B1B-411A-9202-80A700798249}" presName="sibTrans" presStyleCnt="0"/>
      <dgm:spPr/>
    </dgm:pt>
    <dgm:pt modelId="{5360C1E0-EDF3-4860-A196-795AEA2DBBF7}" type="pres">
      <dgm:prSet presAssocID="{01EE755C-DF70-49A5-A251-17C2954EAA38}" presName="node" presStyleLbl="node1" presStyleIdx="2" presStyleCnt="6">
        <dgm:presLayoutVars>
          <dgm:bulletEnabled val="1"/>
        </dgm:presLayoutVars>
      </dgm:prSet>
      <dgm:spPr/>
      <dgm:t>
        <a:bodyPr/>
        <a:lstStyle/>
        <a:p>
          <a:endParaRPr lang="en-GB"/>
        </a:p>
      </dgm:t>
    </dgm:pt>
    <dgm:pt modelId="{E9F3A0DD-8A91-4C76-8E5C-91055B29F061}" type="pres">
      <dgm:prSet presAssocID="{45F10B0B-8878-4BD1-8B7D-871AD22A5BFD}" presName="sibTrans" presStyleCnt="0"/>
      <dgm:spPr/>
    </dgm:pt>
    <dgm:pt modelId="{82527811-74D0-4CFB-91F6-EF7432B3367A}" type="pres">
      <dgm:prSet presAssocID="{3C94EC74-5171-498A-BA7C-08EF51DF60CE}" presName="node" presStyleLbl="node1" presStyleIdx="3" presStyleCnt="6">
        <dgm:presLayoutVars>
          <dgm:bulletEnabled val="1"/>
        </dgm:presLayoutVars>
      </dgm:prSet>
      <dgm:spPr/>
      <dgm:t>
        <a:bodyPr/>
        <a:lstStyle/>
        <a:p>
          <a:endParaRPr lang="en-GB"/>
        </a:p>
      </dgm:t>
    </dgm:pt>
    <dgm:pt modelId="{B2ABD19C-1F9A-4F63-996F-D81DC728B09B}" type="pres">
      <dgm:prSet presAssocID="{C3573FD8-6527-451C-ADF6-C2BEC52204AB}" presName="sibTrans" presStyleCnt="0"/>
      <dgm:spPr/>
    </dgm:pt>
    <dgm:pt modelId="{8185675D-3EB6-4124-8CD6-090EA02CF44D}" type="pres">
      <dgm:prSet presAssocID="{9E25F04A-C7BC-4262-A767-D2F612F8D247}" presName="node" presStyleLbl="node1" presStyleIdx="4" presStyleCnt="6">
        <dgm:presLayoutVars>
          <dgm:bulletEnabled val="1"/>
        </dgm:presLayoutVars>
      </dgm:prSet>
      <dgm:spPr/>
      <dgm:t>
        <a:bodyPr/>
        <a:lstStyle/>
        <a:p>
          <a:endParaRPr lang="en-GB"/>
        </a:p>
      </dgm:t>
    </dgm:pt>
    <dgm:pt modelId="{5381DAE5-3852-4089-9D95-563A8683B5D3}" type="pres">
      <dgm:prSet presAssocID="{76F98F13-BADD-472C-95A8-75858F259B59}" presName="sibTrans" presStyleCnt="0"/>
      <dgm:spPr/>
    </dgm:pt>
    <dgm:pt modelId="{40EE14F4-CCF1-4772-B149-1E1295BD0BE6}" type="pres">
      <dgm:prSet presAssocID="{DEE26E6B-A45A-4C00-B72F-4F5EC1A23838}" presName="node" presStyleLbl="node1" presStyleIdx="5" presStyleCnt="6">
        <dgm:presLayoutVars>
          <dgm:bulletEnabled val="1"/>
        </dgm:presLayoutVars>
      </dgm:prSet>
      <dgm:spPr/>
      <dgm:t>
        <a:bodyPr/>
        <a:lstStyle/>
        <a:p>
          <a:endParaRPr lang="en-GB"/>
        </a:p>
      </dgm:t>
    </dgm:pt>
  </dgm:ptLst>
  <dgm:cxnLst>
    <dgm:cxn modelId="{7302CEA3-29CE-4373-BB7F-5F4050F524B2}" srcId="{8EF53379-54C8-41BC-B9CA-1F48B36CAF9D}" destId="{2A54377F-7CF0-4E79-83A2-8B9791462CE4}" srcOrd="1" destOrd="0" parTransId="{AAD56A37-8752-49F0-95F4-08606188DB9E}" sibTransId="{761D56CB-6B1B-411A-9202-80A700798249}"/>
    <dgm:cxn modelId="{EC8FEAC2-3E3F-42A6-96E9-8DA1A8B250FB}" type="presOf" srcId="{EA819793-39CC-4D83-8F75-191E249314F7}" destId="{820B9B65-AFB6-4DE0-A441-706A33DADC4E}" srcOrd="0" destOrd="0" presId="urn:microsoft.com/office/officeart/2005/8/layout/default"/>
    <dgm:cxn modelId="{9F30A249-1D80-4E72-BEF4-D1057C33EE9C}" type="presOf" srcId="{2A54377F-7CF0-4E79-83A2-8B9791462CE4}" destId="{E95040D1-B25C-4520-9F22-36CD14BF47D4}" srcOrd="0" destOrd="0" presId="urn:microsoft.com/office/officeart/2005/8/layout/default"/>
    <dgm:cxn modelId="{2B4A4E7B-6818-4F4C-BC37-8A74D7E072CF}" type="presOf" srcId="{8EF53379-54C8-41BC-B9CA-1F48B36CAF9D}" destId="{E1A124FA-FA3B-47FB-85EE-392965C8F575}" srcOrd="0" destOrd="0" presId="urn:microsoft.com/office/officeart/2005/8/layout/default"/>
    <dgm:cxn modelId="{4F4C3535-4CB4-43BB-A031-1DEFE2B7A5CF}" srcId="{8EF53379-54C8-41BC-B9CA-1F48B36CAF9D}" destId="{EA819793-39CC-4D83-8F75-191E249314F7}" srcOrd="0" destOrd="0" parTransId="{D643876B-CBEC-412E-BD22-8AB447BD2965}" sibTransId="{43D0BED4-279C-4F39-B9B3-DEEA7CD476A9}"/>
    <dgm:cxn modelId="{64CDDDAC-CAD8-4E09-8496-A8850FA89314}" type="presOf" srcId="{01EE755C-DF70-49A5-A251-17C2954EAA38}" destId="{5360C1E0-EDF3-4860-A196-795AEA2DBBF7}" srcOrd="0" destOrd="0" presId="urn:microsoft.com/office/officeart/2005/8/layout/default"/>
    <dgm:cxn modelId="{1FEE9928-ED94-4E34-9509-FF0D9573BCF4}" type="presOf" srcId="{DEE26E6B-A45A-4C00-B72F-4F5EC1A23838}" destId="{40EE14F4-CCF1-4772-B149-1E1295BD0BE6}" srcOrd="0" destOrd="0" presId="urn:microsoft.com/office/officeart/2005/8/layout/default"/>
    <dgm:cxn modelId="{9B7CC675-83CF-4C7D-9186-02CC2C61DF2E}" type="presOf" srcId="{9E25F04A-C7BC-4262-A767-D2F612F8D247}" destId="{8185675D-3EB6-4124-8CD6-090EA02CF44D}" srcOrd="0" destOrd="0" presId="urn:microsoft.com/office/officeart/2005/8/layout/default"/>
    <dgm:cxn modelId="{39E99F27-5A16-49B7-8A4F-259CF8077A1F}" type="presOf" srcId="{3C94EC74-5171-498A-BA7C-08EF51DF60CE}" destId="{82527811-74D0-4CFB-91F6-EF7432B3367A}" srcOrd="0" destOrd="0" presId="urn:microsoft.com/office/officeart/2005/8/layout/default"/>
    <dgm:cxn modelId="{82E911A7-5991-42EF-9A36-B71419E14E97}" srcId="{8EF53379-54C8-41BC-B9CA-1F48B36CAF9D}" destId="{01EE755C-DF70-49A5-A251-17C2954EAA38}" srcOrd="2" destOrd="0" parTransId="{9028E6D4-4B0D-4CDA-B1AA-DA7975B76BC6}" sibTransId="{45F10B0B-8878-4BD1-8B7D-871AD22A5BFD}"/>
    <dgm:cxn modelId="{7DC65032-E067-4DE4-9B3A-CB701DF7E776}" srcId="{8EF53379-54C8-41BC-B9CA-1F48B36CAF9D}" destId="{3C94EC74-5171-498A-BA7C-08EF51DF60CE}" srcOrd="3" destOrd="0" parTransId="{029437FF-DF9D-472D-A111-2137D9758E84}" sibTransId="{C3573FD8-6527-451C-ADF6-C2BEC52204AB}"/>
    <dgm:cxn modelId="{8B77BCDD-EF77-4E00-AB52-B07EA4416C26}" srcId="{8EF53379-54C8-41BC-B9CA-1F48B36CAF9D}" destId="{9E25F04A-C7BC-4262-A767-D2F612F8D247}" srcOrd="4" destOrd="0" parTransId="{026E5B53-21EC-4827-86F5-0787B09EF2C5}" sibTransId="{76F98F13-BADD-472C-95A8-75858F259B59}"/>
    <dgm:cxn modelId="{A9AD23CC-FD3D-42A3-B389-1F0310218762}" srcId="{8EF53379-54C8-41BC-B9CA-1F48B36CAF9D}" destId="{DEE26E6B-A45A-4C00-B72F-4F5EC1A23838}" srcOrd="5" destOrd="0" parTransId="{2A65A600-A330-4A73-BE08-F1CCE83C0BB4}" sibTransId="{C3937768-5F19-48C7-B458-0FC6C39B431B}"/>
    <dgm:cxn modelId="{21B3BF80-A5AF-4BE9-9081-AAFD479D3883}" type="presParOf" srcId="{E1A124FA-FA3B-47FB-85EE-392965C8F575}" destId="{820B9B65-AFB6-4DE0-A441-706A33DADC4E}" srcOrd="0" destOrd="0" presId="urn:microsoft.com/office/officeart/2005/8/layout/default"/>
    <dgm:cxn modelId="{064A0A3C-5DE9-4CFC-B8F3-0743E38D3A8E}" type="presParOf" srcId="{E1A124FA-FA3B-47FB-85EE-392965C8F575}" destId="{767BEFA6-0B75-4F6F-BBCB-B3C69FF9C8D9}" srcOrd="1" destOrd="0" presId="urn:microsoft.com/office/officeart/2005/8/layout/default"/>
    <dgm:cxn modelId="{61AB2FC0-0FCE-40B5-BC90-9B715FEAE578}" type="presParOf" srcId="{E1A124FA-FA3B-47FB-85EE-392965C8F575}" destId="{E95040D1-B25C-4520-9F22-36CD14BF47D4}" srcOrd="2" destOrd="0" presId="urn:microsoft.com/office/officeart/2005/8/layout/default"/>
    <dgm:cxn modelId="{E216C9E0-B4A9-4327-A49E-0ACB64864316}" type="presParOf" srcId="{E1A124FA-FA3B-47FB-85EE-392965C8F575}" destId="{97784AED-C9E1-4860-A663-1454B6EAE6A5}" srcOrd="3" destOrd="0" presId="urn:microsoft.com/office/officeart/2005/8/layout/default"/>
    <dgm:cxn modelId="{2727AD54-4281-4539-948D-E3AA725E54D4}" type="presParOf" srcId="{E1A124FA-FA3B-47FB-85EE-392965C8F575}" destId="{5360C1E0-EDF3-4860-A196-795AEA2DBBF7}" srcOrd="4" destOrd="0" presId="urn:microsoft.com/office/officeart/2005/8/layout/default"/>
    <dgm:cxn modelId="{5CD87F71-A13A-4D80-A4FB-9B6100A8352B}" type="presParOf" srcId="{E1A124FA-FA3B-47FB-85EE-392965C8F575}" destId="{E9F3A0DD-8A91-4C76-8E5C-91055B29F061}" srcOrd="5" destOrd="0" presId="urn:microsoft.com/office/officeart/2005/8/layout/default"/>
    <dgm:cxn modelId="{1B98B2A1-86F8-44D7-ABB1-A8989453F405}" type="presParOf" srcId="{E1A124FA-FA3B-47FB-85EE-392965C8F575}" destId="{82527811-74D0-4CFB-91F6-EF7432B3367A}" srcOrd="6" destOrd="0" presId="urn:microsoft.com/office/officeart/2005/8/layout/default"/>
    <dgm:cxn modelId="{181BE8E5-E0FA-4578-8392-A60355166E5C}" type="presParOf" srcId="{E1A124FA-FA3B-47FB-85EE-392965C8F575}" destId="{B2ABD19C-1F9A-4F63-996F-D81DC728B09B}" srcOrd="7" destOrd="0" presId="urn:microsoft.com/office/officeart/2005/8/layout/default"/>
    <dgm:cxn modelId="{64BDCAC9-CFC7-4BDB-8C3A-A35281F22095}" type="presParOf" srcId="{E1A124FA-FA3B-47FB-85EE-392965C8F575}" destId="{8185675D-3EB6-4124-8CD6-090EA02CF44D}" srcOrd="8" destOrd="0" presId="urn:microsoft.com/office/officeart/2005/8/layout/default"/>
    <dgm:cxn modelId="{0277DB8E-D1D3-44B9-9C8D-3A538C9D9B1C}" type="presParOf" srcId="{E1A124FA-FA3B-47FB-85EE-392965C8F575}" destId="{5381DAE5-3852-4089-9D95-563A8683B5D3}" srcOrd="9" destOrd="0" presId="urn:microsoft.com/office/officeart/2005/8/layout/default"/>
    <dgm:cxn modelId="{ECCE195A-188B-4987-8030-3A391F9C5360}" type="presParOf" srcId="{E1A124FA-FA3B-47FB-85EE-392965C8F575}" destId="{40EE14F4-CCF1-4772-B149-1E1295BD0BE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CC5929-25A0-47DB-85FE-96CEB653566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706D4B25-5640-414F-940D-2F78E4C43219}">
      <dgm:prSet phldrT="[Text]"/>
      <dgm:spPr/>
      <dgm:t>
        <a:bodyPr/>
        <a:lstStyle/>
        <a:p>
          <a:r>
            <a:rPr lang="en-GB" dirty="0" smtClean="0"/>
            <a:t>Information Notice</a:t>
          </a:r>
          <a:endParaRPr lang="en-GB" dirty="0"/>
        </a:p>
      </dgm:t>
    </dgm:pt>
    <dgm:pt modelId="{5F4CFB97-3D28-4FC6-8028-5219ADEB1C39}" type="parTrans" cxnId="{5F7C9591-F999-4E2C-B908-E63185A2B293}">
      <dgm:prSet/>
      <dgm:spPr/>
      <dgm:t>
        <a:bodyPr/>
        <a:lstStyle/>
        <a:p>
          <a:endParaRPr lang="en-GB"/>
        </a:p>
      </dgm:t>
    </dgm:pt>
    <dgm:pt modelId="{F8595255-6F1A-4E5F-AFD2-6414FC625ED8}" type="sibTrans" cxnId="{5F7C9591-F999-4E2C-B908-E63185A2B293}">
      <dgm:prSet/>
      <dgm:spPr/>
      <dgm:t>
        <a:bodyPr/>
        <a:lstStyle/>
        <a:p>
          <a:endParaRPr lang="en-GB"/>
        </a:p>
      </dgm:t>
    </dgm:pt>
    <dgm:pt modelId="{8FAFE8E5-F4E9-42B8-B0C5-BF4377E8910B}">
      <dgm:prSet phldrT="[Text]"/>
      <dgm:spPr/>
      <dgm:t>
        <a:bodyPr/>
        <a:lstStyle/>
        <a:p>
          <a:r>
            <a:rPr lang="en-GB" dirty="0" smtClean="0"/>
            <a:t>Enforcement Notice</a:t>
          </a:r>
          <a:endParaRPr lang="en-GB" dirty="0"/>
        </a:p>
      </dgm:t>
    </dgm:pt>
    <dgm:pt modelId="{BD9E37B4-8459-4FCC-9FA5-BD2B580CAEFB}" type="parTrans" cxnId="{0708FD1B-A369-47EB-A057-9AA52791B2F5}">
      <dgm:prSet/>
      <dgm:spPr/>
      <dgm:t>
        <a:bodyPr/>
        <a:lstStyle/>
        <a:p>
          <a:endParaRPr lang="en-GB"/>
        </a:p>
      </dgm:t>
    </dgm:pt>
    <dgm:pt modelId="{DBF2B8EE-0CE4-4441-9FF4-696B119C192A}" type="sibTrans" cxnId="{0708FD1B-A369-47EB-A057-9AA52791B2F5}">
      <dgm:prSet/>
      <dgm:spPr/>
      <dgm:t>
        <a:bodyPr/>
        <a:lstStyle/>
        <a:p>
          <a:endParaRPr lang="en-GB"/>
        </a:p>
      </dgm:t>
    </dgm:pt>
    <dgm:pt modelId="{A1996430-3E75-4BEF-BE12-E2D4906C5E22}">
      <dgm:prSet phldrT="[Text]"/>
      <dgm:spPr/>
      <dgm:t>
        <a:bodyPr/>
        <a:lstStyle/>
        <a:p>
          <a:r>
            <a:rPr lang="en-GB" dirty="0" smtClean="0"/>
            <a:t>Penalty Notice</a:t>
          </a:r>
        </a:p>
        <a:p>
          <a:r>
            <a:rPr lang="en-GB" dirty="0" smtClean="0"/>
            <a:t>(up to £1m)</a:t>
          </a:r>
        </a:p>
      </dgm:t>
    </dgm:pt>
    <dgm:pt modelId="{31E4ED43-F4D6-423E-967D-E103801BECAF}" type="parTrans" cxnId="{02542240-F49B-4C18-B214-0D3AC5498FB4}">
      <dgm:prSet/>
      <dgm:spPr/>
      <dgm:t>
        <a:bodyPr/>
        <a:lstStyle/>
        <a:p>
          <a:endParaRPr lang="en-GB"/>
        </a:p>
      </dgm:t>
    </dgm:pt>
    <dgm:pt modelId="{40981944-18A9-43E9-AB63-E4DC9D7E1FE5}" type="sibTrans" cxnId="{02542240-F49B-4C18-B214-0D3AC5498FB4}">
      <dgm:prSet/>
      <dgm:spPr/>
      <dgm:t>
        <a:bodyPr/>
        <a:lstStyle/>
        <a:p>
          <a:endParaRPr lang="en-GB"/>
        </a:p>
      </dgm:t>
    </dgm:pt>
    <dgm:pt modelId="{95861067-531C-45A1-B7B4-E009AEC266BA}">
      <dgm:prSet/>
      <dgm:spPr/>
      <dgm:t>
        <a:bodyPr/>
        <a:lstStyle/>
        <a:p>
          <a:r>
            <a:rPr lang="en-GB" dirty="0" smtClean="0"/>
            <a:t>Assessment Notice</a:t>
          </a:r>
          <a:endParaRPr lang="en-GB" dirty="0"/>
        </a:p>
      </dgm:t>
    </dgm:pt>
    <dgm:pt modelId="{53E38DDD-97C6-4D42-8407-19C122E73B14}" type="parTrans" cxnId="{F1797381-AC43-4651-9FEE-70DA6EB78301}">
      <dgm:prSet/>
      <dgm:spPr/>
      <dgm:t>
        <a:bodyPr/>
        <a:lstStyle/>
        <a:p>
          <a:endParaRPr lang="en-GB"/>
        </a:p>
      </dgm:t>
    </dgm:pt>
    <dgm:pt modelId="{92C7B7EE-BE3B-4B9F-BCEF-6F5753796394}" type="sibTrans" cxnId="{F1797381-AC43-4651-9FEE-70DA6EB78301}">
      <dgm:prSet/>
      <dgm:spPr/>
      <dgm:t>
        <a:bodyPr/>
        <a:lstStyle/>
        <a:p>
          <a:endParaRPr lang="en-GB"/>
        </a:p>
      </dgm:t>
    </dgm:pt>
    <dgm:pt modelId="{83465939-3948-4982-B47F-AFF3605836F2}" type="pres">
      <dgm:prSet presAssocID="{65CC5929-25A0-47DB-85FE-96CEB6535662}" presName="diagram" presStyleCnt="0">
        <dgm:presLayoutVars>
          <dgm:dir/>
          <dgm:resizeHandles val="exact"/>
        </dgm:presLayoutVars>
      </dgm:prSet>
      <dgm:spPr/>
      <dgm:t>
        <a:bodyPr/>
        <a:lstStyle/>
        <a:p>
          <a:endParaRPr lang="en-GB"/>
        </a:p>
      </dgm:t>
    </dgm:pt>
    <dgm:pt modelId="{F26A8319-D0B3-42B0-88A0-91C7516E2B71}" type="pres">
      <dgm:prSet presAssocID="{706D4B25-5640-414F-940D-2F78E4C43219}" presName="node" presStyleLbl="node1" presStyleIdx="0" presStyleCnt="4">
        <dgm:presLayoutVars>
          <dgm:bulletEnabled val="1"/>
        </dgm:presLayoutVars>
      </dgm:prSet>
      <dgm:spPr/>
      <dgm:t>
        <a:bodyPr/>
        <a:lstStyle/>
        <a:p>
          <a:endParaRPr lang="en-GB"/>
        </a:p>
      </dgm:t>
    </dgm:pt>
    <dgm:pt modelId="{2CF5E4AD-BA6F-4509-B429-4A9C1A5708D1}" type="pres">
      <dgm:prSet presAssocID="{F8595255-6F1A-4E5F-AFD2-6414FC625ED8}" presName="sibTrans" presStyleCnt="0"/>
      <dgm:spPr/>
    </dgm:pt>
    <dgm:pt modelId="{C9B99B7F-D063-4CE8-BDB4-B75D002C91F1}" type="pres">
      <dgm:prSet presAssocID="{8FAFE8E5-F4E9-42B8-B0C5-BF4377E8910B}" presName="node" presStyleLbl="node1" presStyleIdx="1" presStyleCnt="4">
        <dgm:presLayoutVars>
          <dgm:bulletEnabled val="1"/>
        </dgm:presLayoutVars>
      </dgm:prSet>
      <dgm:spPr/>
      <dgm:t>
        <a:bodyPr/>
        <a:lstStyle/>
        <a:p>
          <a:endParaRPr lang="en-GB"/>
        </a:p>
      </dgm:t>
    </dgm:pt>
    <dgm:pt modelId="{B2B309C1-655D-4600-9305-76E38D470FC8}" type="pres">
      <dgm:prSet presAssocID="{DBF2B8EE-0CE4-4441-9FF4-696B119C192A}" presName="sibTrans" presStyleCnt="0"/>
      <dgm:spPr/>
    </dgm:pt>
    <dgm:pt modelId="{06ACDEB1-0866-4E2E-BD7B-66BC70B11FB6}" type="pres">
      <dgm:prSet presAssocID="{A1996430-3E75-4BEF-BE12-E2D4906C5E22}" presName="node" presStyleLbl="node1" presStyleIdx="2" presStyleCnt="4">
        <dgm:presLayoutVars>
          <dgm:bulletEnabled val="1"/>
        </dgm:presLayoutVars>
      </dgm:prSet>
      <dgm:spPr/>
      <dgm:t>
        <a:bodyPr/>
        <a:lstStyle/>
        <a:p>
          <a:endParaRPr lang="en-GB"/>
        </a:p>
      </dgm:t>
    </dgm:pt>
    <dgm:pt modelId="{AA72D661-96B5-4BAC-A080-3F0793FE0709}" type="pres">
      <dgm:prSet presAssocID="{40981944-18A9-43E9-AB63-E4DC9D7E1FE5}" presName="sibTrans" presStyleCnt="0"/>
      <dgm:spPr/>
    </dgm:pt>
    <dgm:pt modelId="{74A49681-E0EA-4E97-89F8-B290DC50B667}" type="pres">
      <dgm:prSet presAssocID="{95861067-531C-45A1-B7B4-E009AEC266BA}" presName="node" presStyleLbl="node1" presStyleIdx="3" presStyleCnt="4">
        <dgm:presLayoutVars>
          <dgm:bulletEnabled val="1"/>
        </dgm:presLayoutVars>
      </dgm:prSet>
      <dgm:spPr/>
      <dgm:t>
        <a:bodyPr/>
        <a:lstStyle/>
        <a:p>
          <a:endParaRPr lang="en-GB"/>
        </a:p>
      </dgm:t>
    </dgm:pt>
  </dgm:ptLst>
  <dgm:cxnLst>
    <dgm:cxn modelId="{0708FD1B-A369-47EB-A057-9AA52791B2F5}" srcId="{65CC5929-25A0-47DB-85FE-96CEB6535662}" destId="{8FAFE8E5-F4E9-42B8-B0C5-BF4377E8910B}" srcOrd="1" destOrd="0" parTransId="{BD9E37B4-8459-4FCC-9FA5-BD2B580CAEFB}" sibTransId="{DBF2B8EE-0CE4-4441-9FF4-696B119C192A}"/>
    <dgm:cxn modelId="{F1797381-AC43-4651-9FEE-70DA6EB78301}" srcId="{65CC5929-25A0-47DB-85FE-96CEB6535662}" destId="{95861067-531C-45A1-B7B4-E009AEC266BA}" srcOrd="3" destOrd="0" parTransId="{53E38DDD-97C6-4D42-8407-19C122E73B14}" sibTransId="{92C7B7EE-BE3B-4B9F-BCEF-6F5753796394}"/>
    <dgm:cxn modelId="{02542240-F49B-4C18-B214-0D3AC5498FB4}" srcId="{65CC5929-25A0-47DB-85FE-96CEB6535662}" destId="{A1996430-3E75-4BEF-BE12-E2D4906C5E22}" srcOrd="2" destOrd="0" parTransId="{31E4ED43-F4D6-423E-967D-E103801BECAF}" sibTransId="{40981944-18A9-43E9-AB63-E4DC9D7E1FE5}"/>
    <dgm:cxn modelId="{E3D3D54C-97BF-41AB-A369-3C640195B02F}" type="presOf" srcId="{8FAFE8E5-F4E9-42B8-B0C5-BF4377E8910B}" destId="{C9B99B7F-D063-4CE8-BDB4-B75D002C91F1}" srcOrd="0" destOrd="0" presId="urn:microsoft.com/office/officeart/2005/8/layout/default"/>
    <dgm:cxn modelId="{D0240F13-15FE-44A8-843E-BD7288FA0AF9}" type="presOf" srcId="{95861067-531C-45A1-B7B4-E009AEC266BA}" destId="{74A49681-E0EA-4E97-89F8-B290DC50B667}" srcOrd="0" destOrd="0" presId="urn:microsoft.com/office/officeart/2005/8/layout/default"/>
    <dgm:cxn modelId="{8A7D3193-6C41-4B81-B8CE-5A2C1CCA1BC1}" type="presOf" srcId="{65CC5929-25A0-47DB-85FE-96CEB6535662}" destId="{83465939-3948-4982-B47F-AFF3605836F2}" srcOrd="0" destOrd="0" presId="urn:microsoft.com/office/officeart/2005/8/layout/default"/>
    <dgm:cxn modelId="{AE3BD8E7-6945-42FA-9D17-D10E45575E94}" type="presOf" srcId="{706D4B25-5640-414F-940D-2F78E4C43219}" destId="{F26A8319-D0B3-42B0-88A0-91C7516E2B71}" srcOrd="0" destOrd="0" presId="urn:microsoft.com/office/officeart/2005/8/layout/default"/>
    <dgm:cxn modelId="{5F7C9591-F999-4E2C-B908-E63185A2B293}" srcId="{65CC5929-25A0-47DB-85FE-96CEB6535662}" destId="{706D4B25-5640-414F-940D-2F78E4C43219}" srcOrd="0" destOrd="0" parTransId="{5F4CFB97-3D28-4FC6-8028-5219ADEB1C39}" sibTransId="{F8595255-6F1A-4E5F-AFD2-6414FC625ED8}"/>
    <dgm:cxn modelId="{D1FDE606-70C0-49B4-BA52-C4486AFE9625}" type="presOf" srcId="{A1996430-3E75-4BEF-BE12-E2D4906C5E22}" destId="{06ACDEB1-0866-4E2E-BD7B-66BC70B11FB6}" srcOrd="0" destOrd="0" presId="urn:microsoft.com/office/officeart/2005/8/layout/default"/>
    <dgm:cxn modelId="{7F044A6D-6322-4EBB-987E-6788A9BFB6DD}" type="presParOf" srcId="{83465939-3948-4982-B47F-AFF3605836F2}" destId="{F26A8319-D0B3-42B0-88A0-91C7516E2B71}" srcOrd="0" destOrd="0" presId="urn:microsoft.com/office/officeart/2005/8/layout/default"/>
    <dgm:cxn modelId="{CBD978F8-24A2-4220-B0A3-BD77EE668B36}" type="presParOf" srcId="{83465939-3948-4982-B47F-AFF3605836F2}" destId="{2CF5E4AD-BA6F-4509-B429-4A9C1A5708D1}" srcOrd="1" destOrd="0" presId="urn:microsoft.com/office/officeart/2005/8/layout/default"/>
    <dgm:cxn modelId="{CDF4365C-003D-43DA-B765-89BE764C0017}" type="presParOf" srcId="{83465939-3948-4982-B47F-AFF3605836F2}" destId="{C9B99B7F-D063-4CE8-BDB4-B75D002C91F1}" srcOrd="2" destOrd="0" presId="urn:microsoft.com/office/officeart/2005/8/layout/default"/>
    <dgm:cxn modelId="{21017690-B871-468B-A5E3-53036D3105D8}" type="presParOf" srcId="{83465939-3948-4982-B47F-AFF3605836F2}" destId="{B2B309C1-655D-4600-9305-76E38D470FC8}" srcOrd="3" destOrd="0" presId="urn:microsoft.com/office/officeart/2005/8/layout/default"/>
    <dgm:cxn modelId="{AC30C190-0C48-400D-B841-F9D9303150DD}" type="presParOf" srcId="{83465939-3948-4982-B47F-AFF3605836F2}" destId="{06ACDEB1-0866-4E2E-BD7B-66BC70B11FB6}" srcOrd="4" destOrd="0" presId="urn:microsoft.com/office/officeart/2005/8/layout/default"/>
    <dgm:cxn modelId="{AFE4E7A8-4919-410A-AED8-D441DBF13ADC}" type="presParOf" srcId="{83465939-3948-4982-B47F-AFF3605836F2}" destId="{AA72D661-96B5-4BAC-A080-3F0793FE0709}" srcOrd="5" destOrd="0" presId="urn:microsoft.com/office/officeart/2005/8/layout/default"/>
    <dgm:cxn modelId="{A382C67F-B98B-4568-9896-096FE92B62B9}" type="presParOf" srcId="{83465939-3948-4982-B47F-AFF3605836F2}" destId="{74A49681-E0EA-4E97-89F8-B290DC50B667}"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B845B8-DA50-460F-9483-2CC84049D087}"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GB"/>
        </a:p>
      </dgm:t>
    </dgm:pt>
    <dgm:pt modelId="{4DD47FA5-850D-4CA8-A9D2-A7584521FDA8}">
      <dgm:prSet phldrT="[Text]"/>
      <dgm:spPr/>
      <dgm:t>
        <a:bodyPr/>
        <a:lstStyle/>
        <a:p>
          <a:r>
            <a:rPr lang="en-GB"/>
            <a:t>Data</a:t>
          </a:r>
        </a:p>
      </dgm:t>
    </dgm:pt>
    <dgm:pt modelId="{9ACC6808-DBA5-4634-BE88-AD44C32904D5}" type="parTrans" cxnId="{3C459FD7-F194-404A-B0E8-5E4EDF2819A7}">
      <dgm:prSet/>
      <dgm:spPr/>
      <dgm:t>
        <a:bodyPr/>
        <a:lstStyle/>
        <a:p>
          <a:endParaRPr lang="en-GB"/>
        </a:p>
      </dgm:t>
    </dgm:pt>
    <dgm:pt modelId="{DA18F630-013C-49BC-AB90-4F3570EAF942}" type="sibTrans" cxnId="{3C459FD7-F194-404A-B0E8-5E4EDF2819A7}">
      <dgm:prSet/>
      <dgm:spPr/>
      <dgm:t>
        <a:bodyPr/>
        <a:lstStyle/>
        <a:p>
          <a:endParaRPr lang="en-GB"/>
        </a:p>
      </dgm:t>
    </dgm:pt>
    <dgm:pt modelId="{1960FE10-8015-42D9-9996-E09E7CE49683}">
      <dgm:prSet phldrT="[Text]"/>
      <dgm:spPr>
        <a:solidFill>
          <a:schemeClr val="accent1">
            <a:lumMod val="40000"/>
            <a:lumOff val="60000"/>
          </a:schemeClr>
        </a:solidFill>
      </dgm:spPr>
      <dgm:t>
        <a:bodyPr/>
        <a:lstStyle/>
        <a:p>
          <a:r>
            <a:rPr lang="en-GB"/>
            <a:t>Why</a:t>
          </a:r>
        </a:p>
      </dgm:t>
    </dgm:pt>
    <dgm:pt modelId="{810D74CC-536E-4C36-901A-F1A1DDB48064}" type="parTrans" cxnId="{5283D2A7-6D74-4BC7-8FFA-DA12F8610540}">
      <dgm:prSet/>
      <dgm:spPr/>
      <dgm:t>
        <a:bodyPr/>
        <a:lstStyle/>
        <a:p>
          <a:endParaRPr lang="en-GB"/>
        </a:p>
      </dgm:t>
    </dgm:pt>
    <dgm:pt modelId="{E26E7F18-5416-4272-B216-B9395ED9A731}" type="sibTrans" cxnId="{5283D2A7-6D74-4BC7-8FFA-DA12F8610540}">
      <dgm:prSet/>
      <dgm:spPr/>
      <dgm:t>
        <a:bodyPr/>
        <a:lstStyle/>
        <a:p>
          <a:endParaRPr lang="en-GB"/>
        </a:p>
      </dgm:t>
    </dgm:pt>
    <dgm:pt modelId="{2018441A-E99A-41F6-B2B8-B45F42531DE7}">
      <dgm:prSet phldrT="[Text]"/>
      <dgm:spPr>
        <a:solidFill>
          <a:schemeClr val="accent1"/>
        </a:solidFill>
      </dgm:spPr>
      <dgm:t>
        <a:bodyPr/>
        <a:lstStyle/>
        <a:p>
          <a:r>
            <a:rPr lang="en-GB"/>
            <a:t>Why</a:t>
          </a:r>
        </a:p>
      </dgm:t>
    </dgm:pt>
    <dgm:pt modelId="{867D697E-1868-42F8-8865-246E56D51F39}" type="parTrans" cxnId="{9518AED8-BE94-4223-84BA-2EF68E0262D5}">
      <dgm:prSet/>
      <dgm:spPr/>
      <dgm:t>
        <a:bodyPr/>
        <a:lstStyle/>
        <a:p>
          <a:endParaRPr lang="en-GB"/>
        </a:p>
      </dgm:t>
    </dgm:pt>
    <dgm:pt modelId="{A75E85D7-E602-4D78-9E23-EEEAFA2C2133}" type="sibTrans" cxnId="{9518AED8-BE94-4223-84BA-2EF68E0262D5}">
      <dgm:prSet/>
      <dgm:spPr/>
      <dgm:t>
        <a:bodyPr/>
        <a:lstStyle/>
        <a:p>
          <a:endParaRPr lang="en-GB"/>
        </a:p>
      </dgm:t>
    </dgm:pt>
    <dgm:pt modelId="{59D264FC-B446-4EE7-98AE-B595AE578F77}">
      <dgm:prSet phldrT="[Text]"/>
      <dgm:spPr>
        <a:solidFill>
          <a:schemeClr val="accent1">
            <a:lumMod val="40000"/>
            <a:lumOff val="60000"/>
          </a:schemeClr>
        </a:solidFill>
      </dgm:spPr>
      <dgm:t>
        <a:bodyPr/>
        <a:lstStyle/>
        <a:p>
          <a:r>
            <a:rPr lang="en-GB"/>
            <a:t>Why</a:t>
          </a:r>
        </a:p>
      </dgm:t>
    </dgm:pt>
    <dgm:pt modelId="{0161E25A-44F4-4B0B-B780-1FA9419BF840}" type="parTrans" cxnId="{9831C55B-4F00-4D44-910E-DFB3935A06F0}">
      <dgm:prSet/>
      <dgm:spPr/>
      <dgm:t>
        <a:bodyPr/>
        <a:lstStyle/>
        <a:p>
          <a:endParaRPr lang="en-GB"/>
        </a:p>
      </dgm:t>
    </dgm:pt>
    <dgm:pt modelId="{886D0CEA-E512-41F0-91F3-9B914B09404E}" type="sibTrans" cxnId="{9831C55B-4F00-4D44-910E-DFB3935A06F0}">
      <dgm:prSet/>
      <dgm:spPr/>
      <dgm:t>
        <a:bodyPr/>
        <a:lstStyle/>
        <a:p>
          <a:endParaRPr lang="en-GB"/>
        </a:p>
      </dgm:t>
    </dgm:pt>
    <dgm:pt modelId="{5439E50E-3189-4BD8-8D72-953D8368A1EF}">
      <dgm:prSet/>
      <dgm:spPr>
        <a:solidFill>
          <a:schemeClr val="accent2"/>
        </a:solidFill>
      </dgm:spPr>
      <dgm:t>
        <a:bodyPr/>
        <a:lstStyle/>
        <a:p>
          <a:r>
            <a:rPr lang="en-GB"/>
            <a:t>Who</a:t>
          </a:r>
        </a:p>
      </dgm:t>
    </dgm:pt>
    <dgm:pt modelId="{6C949583-D57B-4D25-AAF0-276DAC79730C}" type="parTrans" cxnId="{51F5AA55-38A0-4660-B3A8-982CD1DA5C5E}">
      <dgm:prSet/>
      <dgm:spPr/>
      <dgm:t>
        <a:bodyPr/>
        <a:lstStyle/>
        <a:p>
          <a:endParaRPr lang="en-GB"/>
        </a:p>
      </dgm:t>
    </dgm:pt>
    <dgm:pt modelId="{F603AF06-6A12-447E-9662-E13D9CCF421E}" type="sibTrans" cxnId="{51F5AA55-38A0-4660-B3A8-982CD1DA5C5E}">
      <dgm:prSet/>
      <dgm:spPr/>
      <dgm:t>
        <a:bodyPr/>
        <a:lstStyle/>
        <a:p>
          <a:endParaRPr lang="en-GB"/>
        </a:p>
      </dgm:t>
    </dgm:pt>
    <dgm:pt modelId="{A4D10C2A-24E3-4185-A89A-127B93DEF845}">
      <dgm:prSet/>
      <dgm:spPr>
        <a:solidFill>
          <a:schemeClr val="accent4"/>
        </a:solidFill>
      </dgm:spPr>
      <dgm:t>
        <a:bodyPr/>
        <a:lstStyle/>
        <a:p>
          <a:r>
            <a:rPr lang="en-GB"/>
            <a:t>What</a:t>
          </a:r>
        </a:p>
      </dgm:t>
    </dgm:pt>
    <dgm:pt modelId="{A80BB18D-EFF6-4277-9432-3DF5D741A172}" type="parTrans" cxnId="{86551F13-12D1-4BCF-8CD4-67C4587CF8D0}">
      <dgm:prSet/>
      <dgm:spPr/>
      <dgm:t>
        <a:bodyPr/>
        <a:lstStyle/>
        <a:p>
          <a:endParaRPr lang="en-GB"/>
        </a:p>
      </dgm:t>
    </dgm:pt>
    <dgm:pt modelId="{48E98AB4-814B-4180-A652-354C700E065E}" type="sibTrans" cxnId="{86551F13-12D1-4BCF-8CD4-67C4587CF8D0}">
      <dgm:prSet/>
      <dgm:spPr/>
      <dgm:t>
        <a:bodyPr/>
        <a:lstStyle/>
        <a:p>
          <a:endParaRPr lang="en-GB"/>
        </a:p>
      </dgm:t>
    </dgm:pt>
    <dgm:pt modelId="{A79C5A29-2383-4A3D-8D69-A7AE0818400B}">
      <dgm:prSet/>
      <dgm:spPr>
        <a:solidFill>
          <a:schemeClr val="accent3">
            <a:lumMod val="75000"/>
          </a:schemeClr>
        </a:solidFill>
      </dgm:spPr>
      <dgm:t>
        <a:bodyPr/>
        <a:lstStyle/>
        <a:p>
          <a:r>
            <a:rPr lang="en-GB"/>
            <a:t>When</a:t>
          </a:r>
        </a:p>
      </dgm:t>
    </dgm:pt>
    <dgm:pt modelId="{2ED93B37-7051-4D6D-84E2-B26A762C7B9A}" type="parTrans" cxnId="{FFFBA1B6-769A-4328-9276-B60ADC62C08E}">
      <dgm:prSet/>
      <dgm:spPr/>
      <dgm:t>
        <a:bodyPr/>
        <a:lstStyle/>
        <a:p>
          <a:endParaRPr lang="en-GB"/>
        </a:p>
      </dgm:t>
    </dgm:pt>
    <dgm:pt modelId="{D19D4669-35DF-45BB-BBDA-7203148ECFB3}" type="sibTrans" cxnId="{FFFBA1B6-769A-4328-9276-B60ADC62C08E}">
      <dgm:prSet/>
      <dgm:spPr/>
      <dgm:t>
        <a:bodyPr/>
        <a:lstStyle/>
        <a:p>
          <a:endParaRPr lang="en-GB"/>
        </a:p>
      </dgm:t>
    </dgm:pt>
    <dgm:pt modelId="{0E02E62D-D0E5-4EFD-B5DB-00EDAE460AEB}">
      <dgm:prSet/>
      <dgm:spPr>
        <a:solidFill>
          <a:schemeClr val="accent6">
            <a:lumMod val="75000"/>
          </a:schemeClr>
        </a:solidFill>
      </dgm:spPr>
      <dgm:t>
        <a:bodyPr/>
        <a:lstStyle/>
        <a:p>
          <a:r>
            <a:rPr lang="en-GB"/>
            <a:t>Where</a:t>
          </a:r>
        </a:p>
      </dgm:t>
    </dgm:pt>
    <dgm:pt modelId="{E58B14CE-12D1-480C-ACC9-AFBF64D724FE}" type="parTrans" cxnId="{718877F2-F096-498B-9613-8DEF083DF0B5}">
      <dgm:prSet/>
      <dgm:spPr/>
      <dgm:t>
        <a:bodyPr/>
        <a:lstStyle/>
        <a:p>
          <a:endParaRPr lang="en-GB"/>
        </a:p>
      </dgm:t>
    </dgm:pt>
    <dgm:pt modelId="{381FC360-96BE-474E-A734-A246DB04E744}" type="sibTrans" cxnId="{718877F2-F096-498B-9613-8DEF083DF0B5}">
      <dgm:prSet/>
      <dgm:spPr/>
      <dgm:t>
        <a:bodyPr/>
        <a:lstStyle/>
        <a:p>
          <a:endParaRPr lang="en-GB"/>
        </a:p>
      </dgm:t>
    </dgm:pt>
    <dgm:pt modelId="{5043327F-4909-4024-B09E-512CBB60630B}" type="pres">
      <dgm:prSet presAssocID="{B6B845B8-DA50-460F-9483-2CC84049D087}" presName="hierChild1" presStyleCnt="0">
        <dgm:presLayoutVars>
          <dgm:orgChart val="1"/>
          <dgm:chPref val="1"/>
          <dgm:dir/>
          <dgm:animOne val="branch"/>
          <dgm:animLvl val="lvl"/>
          <dgm:resizeHandles/>
        </dgm:presLayoutVars>
      </dgm:prSet>
      <dgm:spPr/>
      <dgm:t>
        <a:bodyPr/>
        <a:lstStyle/>
        <a:p>
          <a:endParaRPr lang="en-GB"/>
        </a:p>
      </dgm:t>
    </dgm:pt>
    <dgm:pt modelId="{C88FD8F2-8ACD-43DA-A8F8-829B027CF588}" type="pres">
      <dgm:prSet presAssocID="{4DD47FA5-850D-4CA8-A9D2-A7584521FDA8}" presName="hierRoot1" presStyleCnt="0">
        <dgm:presLayoutVars>
          <dgm:hierBranch val="init"/>
        </dgm:presLayoutVars>
      </dgm:prSet>
      <dgm:spPr/>
    </dgm:pt>
    <dgm:pt modelId="{A60CC1FE-6E4B-4F0B-B772-0F13E3CF12B4}" type="pres">
      <dgm:prSet presAssocID="{4DD47FA5-850D-4CA8-A9D2-A7584521FDA8}" presName="rootComposite1" presStyleCnt="0"/>
      <dgm:spPr/>
    </dgm:pt>
    <dgm:pt modelId="{00296883-EF94-4D9F-A5C5-CE83B2567490}" type="pres">
      <dgm:prSet presAssocID="{4DD47FA5-850D-4CA8-A9D2-A7584521FDA8}" presName="rootText1" presStyleLbl="node0" presStyleIdx="0" presStyleCnt="1">
        <dgm:presLayoutVars>
          <dgm:chPref val="3"/>
        </dgm:presLayoutVars>
      </dgm:prSet>
      <dgm:spPr/>
      <dgm:t>
        <a:bodyPr/>
        <a:lstStyle/>
        <a:p>
          <a:endParaRPr lang="en-GB"/>
        </a:p>
      </dgm:t>
    </dgm:pt>
    <dgm:pt modelId="{C2D5E373-5BE3-403D-8F0E-4A53EBF077E0}" type="pres">
      <dgm:prSet presAssocID="{4DD47FA5-850D-4CA8-A9D2-A7584521FDA8}" presName="rootConnector1" presStyleLbl="node1" presStyleIdx="0" presStyleCnt="0"/>
      <dgm:spPr/>
      <dgm:t>
        <a:bodyPr/>
        <a:lstStyle/>
        <a:p>
          <a:endParaRPr lang="en-GB"/>
        </a:p>
      </dgm:t>
    </dgm:pt>
    <dgm:pt modelId="{5C7148D3-558A-4374-B23D-2808F602D8CA}" type="pres">
      <dgm:prSet presAssocID="{4DD47FA5-850D-4CA8-A9D2-A7584521FDA8}" presName="hierChild2" presStyleCnt="0"/>
      <dgm:spPr/>
    </dgm:pt>
    <dgm:pt modelId="{34DCD642-6B68-46EC-8951-858C20176C76}" type="pres">
      <dgm:prSet presAssocID="{810D74CC-536E-4C36-901A-F1A1DDB48064}" presName="Name37" presStyleLbl="parChTrans1D2" presStyleIdx="0" presStyleCnt="3"/>
      <dgm:spPr/>
      <dgm:t>
        <a:bodyPr/>
        <a:lstStyle/>
        <a:p>
          <a:endParaRPr lang="en-GB"/>
        </a:p>
      </dgm:t>
    </dgm:pt>
    <dgm:pt modelId="{C1586014-4285-48DC-BEFE-825646DE7B93}" type="pres">
      <dgm:prSet presAssocID="{1960FE10-8015-42D9-9996-E09E7CE49683}" presName="hierRoot2" presStyleCnt="0">
        <dgm:presLayoutVars>
          <dgm:hierBranch val="init"/>
        </dgm:presLayoutVars>
      </dgm:prSet>
      <dgm:spPr/>
    </dgm:pt>
    <dgm:pt modelId="{6101711B-FF57-40FB-AD2F-208E2DD149AD}" type="pres">
      <dgm:prSet presAssocID="{1960FE10-8015-42D9-9996-E09E7CE49683}" presName="rootComposite" presStyleCnt="0"/>
      <dgm:spPr/>
    </dgm:pt>
    <dgm:pt modelId="{CB184313-BBBF-4792-8EDA-AEBC67719111}" type="pres">
      <dgm:prSet presAssocID="{1960FE10-8015-42D9-9996-E09E7CE49683}" presName="rootText" presStyleLbl="node2" presStyleIdx="0" presStyleCnt="3" custScaleX="50208" custScaleY="50208">
        <dgm:presLayoutVars>
          <dgm:chPref val="3"/>
        </dgm:presLayoutVars>
      </dgm:prSet>
      <dgm:spPr/>
      <dgm:t>
        <a:bodyPr/>
        <a:lstStyle/>
        <a:p>
          <a:endParaRPr lang="en-GB"/>
        </a:p>
      </dgm:t>
    </dgm:pt>
    <dgm:pt modelId="{05DEFE79-E5B9-4E73-83C0-C0818C0EF949}" type="pres">
      <dgm:prSet presAssocID="{1960FE10-8015-42D9-9996-E09E7CE49683}" presName="rootConnector" presStyleLbl="node2" presStyleIdx="0" presStyleCnt="3"/>
      <dgm:spPr/>
      <dgm:t>
        <a:bodyPr/>
        <a:lstStyle/>
        <a:p>
          <a:endParaRPr lang="en-GB"/>
        </a:p>
      </dgm:t>
    </dgm:pt>
    <dgm:pt modelId="{5ABFECED-B894-478E-98E6-2B98645588DA}" type="pres">
      <dgm:prSet presAssocID="{1960FE10-8015-42D9-9996-E09E7CE49683}" presName="hierChild4" presStyleCnt="0"/>
      <dgm:spPr/>
    </dgm:pt>
    <dgm:pt modelId="{EF8CCBDC-BF6E-46FE-A4C1-A1EB3EBEFA47}" type="pres">
      <dgm:prSet presAssocID="{1960FE10-8015-42D9-9996-E09E7CE49683}" presName="hierChild5" presStyleCnt="0"/>
      <dgm:spPr/>
    </dgm:pt>
    <dgm:pt modelId="{7F876021-CC65-4256-A042-47EBD3C96C78}" type="pres">
      <dgm:prSet presAssocID="{867D697E-1868-42F8-8865-246E56D51F39}" presName="Name37" presStyleLbl="parChTrans1D2" presStyleIdx="1" presStyleCnt="3"/>
      <dgm:spPr/>
      <dgm:t>
        <a:bodyPr/>
        <a:lstStyle/>
        <a:p>
          <a:endParaRPr lang="en-GB"/>
        </a:p>
      </dgm:t>
    </dgm:pt>
    <dgm:pt modelId="{E09C5D53-4916-4B0F-B62F-C794127F658C}" type="pres">
      <dgm:prSet presAssocID="{2018441A-E99A-41F6-B2B8-B45F42531DE7}" presName="hierRoot2" presStyleCnt="0">
        <dgm:presLayoutVars>
          <dgm:hierBranch/>
        </dgm:presLayoutVars>
      </dgm:prSet>
      <dgm:spPr/>
    </dgm:pt>
    <dgm:pt modelId="{227AA639-D9B6-4EC6-88E3-1853DEB7AABF}" type="pres">
      <dgm:prSet presAssocID="{2018441A-E99A-41F6-B2B8-B45F42531DE7}" presName="rootComposite" presStyleCnt="0"/>
      <dgm:spPr/>
    </dgm:pt>
    <dgm:pt modelId="{5270F615-8DE1-43C3-88F2-C25FFB596FA5}" type="pres">
      <dgm:prSet presAssocID="{2018441A-E99A-41F6-B2B8-B45F42531DE7}" presName="rootText" presStyleLbl="node2" presStyleIdx="1" presStyleCnt="3">
        <dgm:presLayoutVars>
          <dgm:chPref val="3"/>
        </dgm:presLayoutVars>
      </dgm:prSet>
      <dgm:spPr/>
      <dgm:t>
        <a:bodyPr/>
        <a:lstStyle/>
        <a:p>
          <a:endParaRPr lang="en-GB"/>
        </a:p>
      </dgm:t>
    </dgm:pt>
    <dgm:pt modelId="{208A84A8-2F46-42BE-AD43-DA7CF4A8A353}" type="pres">
      <dgm:prSet presAssocID="{2018441A-E99A-41F6-B2B8-B45F42531DE7}" presName="rootConnector" presStyleLbl="node2" presStyleIdx="1" presStyleCnt="3"/>
      <dgm:spPr/>
      <dgm:t>
        <a:bodyPr/>
        <a:lstStyle/>
        <a:p>
          <a:endParaRPr lang="en-GB"/>
        </a:p>
      </dgm:t>
    </dgm:pt>
    <dgm:pt modelId="{5146D1E2-0E41-46AD-86CC-C42348B6A6D8}" type="pres">
      <dgm:prSet presAssocID="{2018441A-E99A-41F6-B2B8-B45F42531DE7}" presName="hierChild4" presStyleCnt="0"/>
      <dgm:spPr/>
    </dgm:pt>
    <dgm:pt modelId="{A7B9F683-B0E8-4173-8940-BDDF6E673BDD}" type="pres">
      <dgm:prSet presAssocID="{6C949583-D57B-4D25-AAF0-276DAC79730C}" presName="Name35" presStyleLbl="parChTrans1D3" presStyleIdx="0" presStyleCnt="4"/>
      <dgm:spPr/>
      <dgm:t>
        <a:bodyPr/>
        <a:lstStyle/>
        <a:p>
          <a:endParaRPr lang="en-GB"/>
        </a:p>
      </dgm:t>
    </dgm:pt>
    <dgm:pt modelId="{1A5D9740-71C0-4EEE-BF4E-6DDD3BCD4493}" type="pres">
      <dgm:prSet presAssocID="{5439E50E-3189-4BD8-8D72-953D8368A1EF}" presName="hierRoot2" presStyleCnt="0">
        <dgm:presLayoutVars>
          <dgm:hierBranch val="init"/>
        </dgm:presLayoutVars>
      </dgm:prSet>
      <dgm:spPr/>
    </dgm:pt>
    <dgm:pt modelId="{51379EDC-6472-432B-834C-946C20D33A28}" type="pres">
      <dgm:prSet presAssocID="{5439E50E-3189-4BD8-8D72-953D8368A1EF}" presName="rootComposite" presStyleCnt="0"/>
      <dgm:spPr/>
    </dgm:pt>
    <dgm:pt modelId="{0E28430F-3765-4E05-B91E-F76BB6CD18A7}" type="pres">
      <dgm:prSet presAssocID="{5439E50E-3189-4BD8-8D72-953D8368A1EF}" presName="rootText" presStyleLbl="node3" presStyleIdx="0" presStyleCnt="4">
        <dgm:presLayoutVars>
          <dgm:chPref val="3"/>
        </dgm:presLayoutVars>
      </dgm:prSet>
      <dgm:spPr/>
      <dgm:t>
        <a:bodyPr/>
        <a:lstStyle/>
        <a:p>
          <a:endParaRPr lang="en-GB"/>
        </a:p>
      </dgm:t>
    </dgm:pt>
    <dgm:pt modelId="{B290B2F0-0B44-4515-BD0D-47C1BB31B055}" type="pres">
      <dgm:prSet presAssocID="{5439E50E-3189-4BD8-8D72-953D8368A1EF}" presName="rootConnector" presStyleLbl="node3" presStyleIdx="0" presStyleCnt="4"/>
      <dgm:spPr/>
      <dgm:t>
        <a:bodyPr/>
        <a:lstStyle/>
        <a:p>
          <a:endParaRPr lang="en-GB"/>
        </a:p>
      </dgm:t>
    </dgm:pt>
    <dgm:pt modelId="{C57D027E-490F-4026-9BA5-BD7079224135}" type="pres">
      <dgm:prSet presAssocID="{5439E50E-3189-4BD8-8D72-953D8368A1EF}" presName="hierChild4" presStyleCnt="0"/>
      <dgm:spPr/>
    </dgm:pt>
    <dgm:pt modelId="{DC8F8016-B407-4135-BB47-4E0CC913A7F8}" type="pres">
      <dgm:prSet presAssocID="{5439E50E-3189-4BD8-8D72-953D8368A1EF}" presName="hierChild5" presStyleCnt="0"/>
      <dgm:spPr/>
    </dgm:pt>
    <dgm:pt modelId="{8C98EA05-183E-40F2-9F1C-645E7BE4E129}" type="pres">
      <dgm:prSet presAssocID="{A80BB18D-EFF6-4277-9432-3DF5D741A172}" presName="Name35" presStyleLbl="parChTrans1D3" presStyleIdx="1" presStyleCnt="4"/>
      <dgm:spPr/>
      <dgm:t>
        <a:bodyPr/>
        <a:lstStyle/>
        <a:p>
          <a:endParaRPr lang="en-GB"/>
        </a:p>
      </dgm:t>
    </dgm:pt>
    <dgm:pt modelId="{656EC568-B169-4663-AC9A-38D9784E8236}" type="pres">
      <dgm:prSet presAssocID="{A4D10C2A-24E3-4185-A89A-127B93DEF845}" presName="hierRoot2" presStyleCnt="0">
        <dgm:presLayoutVars>
          <dgm:hierBranch val="init"/>
        </dgm:presLayoutVars>
      </dgm:prSet>
      <dgm:spPr/>
    </dgm:pt>
    <dgm:pt modelId="{07E336E5-1F01-4CAD-927A-9B547CC264EF}" type="pres">
      <dgm:prSet presAssocID="{A4D10C2A-24E3-4185-A89A-127B93DEF845}" presName="rootComposite" presStyleCnt="0"/>
      <dgm:spPr/>
    </dgm:pt>
    <dgm:pt modelId="{3B21EC25-5BB2-46B1-8A6F-1330C2E30BA1}" type="pres">
      <dgm:prSet presAssocID="{A4D10C2A-24E3-4185-A89A-127B93DEF845}" presName="rootText" presStyleLbl="node3" presStyleIdx="1" presStyleCnt="4">
        <dgm:presLayoutVars>
          <dgm:chPref val="3"/>
        </dgm:presLayoutVars>
      </dgm:prSet>
      <dgm:spPr/>
      <dgm:t>
        <a:bodyPr/>
        <a:lstStyle/>
        <a:p>
          <a:endParaRPr lang="en-GB"/>
        </a:p>
      </dgm:t>
    </dgm:pt>
    <dgm:pt modelId="{1DE97A9A-9329-4EF1-BD4E-842A5A036271}" type="pres">
      <dgm:prSet presAssocID="{A4D10C2A-24E3-4185-A89A-127B93DEF845}" presName="rootConnector" presStyleLbl="node3" presStyleIdx="1" presStyleCnt="4"/>
      <dgm:spPr/>
      <dgm:t>
        <a:bodyPr/>
        <a:lstStyle/>
        <a:p>
          <a:endParaRPr lang="en-GB"/>
        </a:p>
      </dgm:t>
    </dgm:pt>
    <dgm:pt modelId="{F144C042-4C69-4F05-AFD3-45F0318B3542}" type="pres">
      <dgm:prSet presAssocID="{A4D10C2A-24E3-4185-A89A-127B93DEF845}" presName="hierChild4" presStyleCnt="0"/>
      <dgm:spPr/>
    </dgm:pt>
    <dgm:pt modelId="{6639F244-3AED-4205-952B-731E3A5FC33A}" type="pres">
      <dgm:prSet presAssocID="{A4D10C2A-24E3-4185-A89A-127B93DEF845}" presName="hierChild5" presStyleCnt="0"/>
      <dgm:spPr/>
    </dgm:pt>
    <dgm:pt modelId="{B5E2B54B-7671-4049-9A34-3F18C6902F22}" type="pres">
      <dgm:prSet presAssocID="{2ED93B37-7051-4D6D-84E2-B26A762C7B9A}" presName="Name35" presStyleLbl="parChTrans1D3" presStyleIdx="2" presStyleCnt="4"/>
      <dgm:spPr/>
      <dgm:t>
        <a:bodyPr/>
        <a:lstStyle/>
        <a:p>
          <a:endParaRPr lang="en-GB"/>
        </a:p>
      </dgm:t>
    </dgm:pt>
    <dgm:pt modelId="{2339D4B9-F994-4E70-A7A0-F47B51B87060}" type="pres">
      <dgm:prSet presAssocID="{A79C5A29-2383-4A3D-8D69-A7AE0818400B}" presName="hierRoot2" presStyleCnt="0">
        <dgm:presLayoutVars>
          <dgm:hierBranch/>
        </dgm:presLayoutVars>
      </dgm:prSet>
      <dgm:spPr/>
    </dgm:pt>
    <dgm:pt modelId="{993266FD-2134-4DB5-B001-ECA06EAF3EB3}" type="pres">
      <dgm:prSet presAssocID="{A79C5A29-2383-4A3D-8D69-A7AE0818400B}" presName="rootComposite" presStyleCnt="0"/>
      <dgm:spPr/>
    </dgm:pt>
    <dgm:pt modelId="{2580E4B7-38F8-4208-813C-1A7EEA301CDC}" type="pres">
      <dgm:prSet presAssocID="{A79C5A29-2383-4A3D-8D69-A7AE0818400B}" presName="rootText" presStyleLbl="node3" presStyleIdx="2" presStyleCnt="4">
        <dgm:presLayoutVars>
          <dgm:chPref val="3"/>
        </dgm:presLayoutVars>
      </dgm:prSet>
      <dgm:spPr/>
      <dgm:t>
        <a:bodyPr/>
        <a:lstStyle/>
        <a:p>
          <a:endParaRPr lang="en-GB"/>
        </a:p>
      </dgm:t>
    </dgm:pt>
    <dgm:pt modelId="{471B3465-3393-47CC-92BA-C796917F12E8}" type="pres">
      <dgm:prSet presAssocID="{A79C5A29-2383-4A3D-8D69-A7AE0818400B}" presName="rootConnector" presStyleLbl="node3" presStyleIdx="2" presStyleCnt="4"/>
      <dgm:spPr/>
      <dgm:t>
        <a:bodyPr/>
        <a:lstStyle/>
        <a:p>
          <a:endParaRPr lang="en-GB"/>
        </a:p>
      </dgm:t>
    </dgm:pt>
    <dgm:pt modelId="{3E867663-9154-4479-AFA7-72106E6BFD03}" type="pres">
      <dgm:prSet presAssocID="{A79C5A29-2383-4A3D-8D69-A7AE0818400B}" presName="hierChild4" presStyleCnt="0"/>
      <dgm:spPr/>
    </dgm:pt>
    <dgm:pt modelId="{888F27C1-E983-4DE4-989A-778B98363F26}" type="pres">
      <dgm:prSet presAssocID="{A79C5A29-2383-4A3D-8D69-A7AE0818400B}" presName="hierChild5" presStyleCnt="0"/>
      <dgm:spPr/>
    </dgm:pt>
    <dgm:pt modelId="{4ECCDCE5-BC57-4A15-9077-BA8B784F04EA}" type="pres">
      <dgm:prSet presAssocID="{E58B14CE-12D1-480C-ACC9-AFBF64D724FE}" presName="Name35" presStyleLbl="parChTrans1D3" presStyleIdx="3" presStyleCnt="4"/>
      <dgm:spPr/>
      <dgm:t>
        <a:bodyPr/>
        <a:lstStyle/>
        <a:p>
          <a:endParaRPr lang="en-GB"/>
        </a:p>
      </dgm:t>
    </dgm:pt>
    <dgm:pt modelId="{96DEA585-599E-4F0B-A079-A51616D3B502}" type="pres">
      <dgm:prSet presAssocID="{0E02E62D-D0E5-4EFD-B5DB-00EDAE460AEB}" presName="hierRoot2" presStyleCnt="0">
        <dgm:presLayoutVars>
          <dgm:hierBranch val="init"/>
        </dgm:presLayoutVars>
      </dgm:prSet>
      <dgm:spPr/>
    </dgm:pt>
    <dgm:pt modelId="{4CC5A3ED-3A41-4873-85FA-36E8A17876DC}" type="pres">
      <dgm:prSet presAssocID="{0E02E62D-D0E5-4EFD-B5DB-00EDAE460AEB}" presName="rootComposite" presStyleCnt="0"/>
      <dgm:spPr/>
    </dgm:pt>
    <dgm:pt modelId="{3206B968-AEBF-45CD-8944-84B0CE7C7FA2}" type="pres">
      <dgm:prSet presAssocID="{0E02E62D-D0E5-4EFD-B5DB-00EDAE460AEB}" presName="rootText" presStyleLbl="node3" presStyleIdx="3" presStyleCnt="4">
        <dgm:presLayoutVars>
          <dgm:chPref val="3"/>
        </dgm:presLayoutVars>
      </dgm:prSet>
      <dgm:spPr/>
      <dgm:t>
        <a:bodyPr/>
        <a:lstStyle/>
        <a:p>
          <a:endParaRPr lang="en-GB"/>
        </a:p>
      </dgm:t>
    </dgm:pt>
    <dgm:pt modelId="{4C36488D-B22F-45FD-A889-20DC6234D897}" type="pres">
      <dgm:prSet presAssocID="{0E02E62D-D0E5-4EFD-B5DB-00EDAE460AEB}" presName="rootConnector" presStyleLbl="node3" presStyleIdx="3" presStyleCnt="4"/>
      <dgm:spPr/>
      <dgm:t>
        <a:bodyPr/>
        <a:lstStyle/>
        <a:p>
          <a:endParaRPr lang="en-GB"/>
        </a:p>
      </dgm:t>
    </dgm:pt>
    <dgm:pt modelId="{D5555EA0-9406-4CBD-B8A1-98096C1A87FC}" type="pres">
      <dgm:prSet presAssocID="{0E02E62D-D0E5-4EFD-B5DB-00EDAE460AEB}" presName="hierChild4" presStyleCnt="0"/>
      <dgm:spPr/>
    </dgm:pt>
    <dgm:pt modelId="{59E28AC3-BFA7-43E3-BBE8-257894CE1BDE}" type="pres">
      <dgm:prSet presAssocID="{0E02E62D-D0E5-4EFD-B5DB-00EDAE460AEB}" presName="hierChild5" presStyleCnt="0"/>
      <dgm:spPr/>
    </dgm:pt>
    <dgm:pt modelId="{ECE85064-6D36-428E-B92E-2A6FB66D9EBD}" type="pres">
      <dgm:prSet presAssocID="{2018441A-E99A-41F6-B2B8-B45F42531DE7}" presName="hierChild5" presStyleCnt="0"/>
      <dgm:spPr/>
    </dgm:pt>
    <dgm:pt modelId="{780E14E3-22A1-45B4-AD92-424A123C0018}" type="pres">
      <dgm:prSet presAssocID="{0161E25A-44F4-4B0B-B780-1FA9419BF840}" presName="Name37" presStyleLbl="parChTrans1D2" presStyleIdx="2" presStyleCnt="3"/>
      <dgm:spPr/>
      <dgm:t>
        <a:bodyPr/>
        <a:lstStyle/>
        <a:p>
          <a:endParaRPr lang="en-GB"/>
        </a:p>
      </dgm:t>
    </dgm:pt>
    <dgm:pt modelId="{2B944E9C-B6C8-41BD-8F29-3F789BE979F1}" type="pres">
      <dgm:prSet presAssocID="{59D264FC-B446-4EE7-98AE-B595AE578F77}" presName="hierRoot2" presStyleCnt="0">
        <dgm:presLayoutVars>
          <dgm:hierBranch val="init"/>
        </dgm:presLayoutVars>
      </dgm:prSet>
      <dgm:spPr/>
    </dgm:pt>
    <dgm:pt modelId="{AA0F7F7F-D5B3-45EE-A558-436EB996ECE1}" type="pres">
      <dgm:prSet presAssocID="{59D264FC-B446-4EE7-98AE-B595AE578F77}" presName="rootComposite" presStyleCnt="0"/>
      <dgm:spPr/>
    </dgm:pt>
    <dgm:pt modelId="{96252DE7-E047-4126-A8E7-97C1139F796D}" type="pres">
      <dgm:prSet presAssocID="{59D264FC-B446-4EE7-98AE-B595AE578F77}" presName="rootText" presStyleLbl="node2" presStyleIdx="2" presStyleCnt="3" custScaleX="49826" custScaleY="49826">
        <dgm:presLayoutVars>
          <dgm:chPref val="3"/>
        </dgm:presLayoutVars>
      </dgm:prSet>
      <dgm:spPr/>
      <dgm:t>
        <a:bodyPr/>
        <a:lstStyle/>
        <a:p>
          <a:endParaRPr lang="en-GB"/>
        </a:p>
      </dgm:t>
    </dgm:pt>
    <dgm:pt modelId="{6254D369-7F42-4E87-B7F3-6909882F5A9C}" type="pres">
      <dgm:prSet presAssocID="{59D264FC-B446-4EE7-98AE-B595AE578F77}" presName="rootConnector" presStyleLbl="node2" presStyleIdx="2" presStyleCnt="3"/>
      <dgm:spPr/>
      <dgm:t>
        <a:bodyPr/>
        <a:lstStyle/>
        <a:p>
          <a:endParaRPr lang="en-GB"/>
        </a:p>
      </dgm:t>
    </dgm:pt>
    <dgm:pt modelId="{7F7DB9CB-F522-43D0-AC0F-CD8CC81591DD}" type="pres">
      <dgm:prSet presAssocID="{59D264FC-B446-4EE7-98AE-B595AE578F77}" presName="hierChild4" presStyleCnt="0"/>
      <dgm:spPr/>
    </dgm:pt>
    <dgm:pt modelId="{8F8D2DB0-7773-4BC9-8B20-1E2977D1829D}" type="pres">
      <dgm:prSet presAssocID="{59D264FC-B446-4EE7-98AE-B595AE578F77}" presName="hierChild5" presStyleCnt="0"/>
      <dgm:spPr/>
    </dgm:pt>
    <dgm:pt modelId="{40DA5A44-A47A-4AEB-AA10-EF0D3D3B7ED6}" type="pres">
      <dgm:prSet presAssocID="{4DD47FA5-850D-4CA8-A9D2-A7584521FDA8}" presName="hierChild3" presStyleCnt="0"/>
      <dgm:spPr/>
    </dgm:pt>
  </dgm:ptLst>
  <dgm:cxnLst>
    <dgm:cxn modelId="{09C4E7FE-7966-4190-9858-F97490EFF816}" type="presOf" srcId="{2ED93B37-7051-4D6D-84E2-B26A762C7B9A}" destId="{B5E2B54B-7671-4049-9A34-3F18C6902F22}" srcOrd="0" destOrd="0" presId="urn:microsoft.com/office/officeart/2005/8/layout/orgChart1"/>
    <dgm:cxn modelId="{A5905B35-15D7-48C8-AF05-73B81280555B}" type="presOf" srcId="{0E02E62D-D0E5-4EFD-B5DB-00EDAE460AEB}" destId="{3206B968-AEBF-45CD-8944-84B0CE7C7FA2}" srcOrd="0" destOrd="0" presId="urn:microsoft.com/office/officeart/2005/8/layout/orgChart1"/>
    <dgm:cxn modelId="{D3D68AE3-20EA-4421-BB3B-4421F5E98459}" type="presOf" srcId="{B6B845B8-DA50-460F-9483-2CC84049D087}" destId="{5043327F-4909-4024-B09E-512CBB60630B}" srcOrd="0" destOrd="0" presId="urn:microsoft.com/office/officeart/2005/8/layout/orgChart1"/>
    <dgm:cxn modelId="{8DA006D5-EB79-4D7D-8A2F-EFD9689C2308}" type="presOf" srcId="{A4D10C2A-24E3-4185-A89A-127B93DEF845}" destId="{3B21EC25-5BB2-46B1-8A6F-1330C2E30BA1}" srcOrd="0" destOrd="0" presId="urn:microsoft.com/office/officeart/2005/8/layout/orgChart1"/>
    <dgm:cxn modelId="{75D6A65C-166C-46EB-A621-0EDB74368B25}" type="presOf" srcId="{A79C5A29-2383-4A3D-8D69-A7AE0818400B}" destId="{471B3465-3393-47CC-92BA-C796917F12E8}" srcOrd="1" destOrd="0" presId="urn:microsoft.com/office/officeart/2005/8/layout/orgChart1"/>
    <dgm:cxn modelId="{FE009C31-33A0-461A-8FEB-C9E157CAFCEF}" type="presOf" srcId="{E58B14CE-12D1-480C-ACC9-AFBF64D724FE}" destId="{4ECCDCE5-BC57-4A15-9077-BA8B784F04EA}" srcOrd="0" destOrd="0" presId="urn:microsoft.com/office/officeart/2005/8/layout/orgChart1"/>
    <dgm:cxn modelId="{F0A4AC1D-AA8B-4F36-A35B-EC9C9CF0C5A5}" type="presOf" srcId="{5439E50E-3189-4BD8-8D72-953D8368A1EF}" destId="{0E28430F-3765-4E05-B91E-F76BB6CD18A7}" srcOrd="0" destOrd="0" presId="urn:microsoft.com/office/officeart/2005/8/layout/orgChart1"/>
    <dgm:cxn modelId="{A992BE7E-A2CF-49F6-8C5A-1DB24998BB03}" type="presOf" srcId="{4DD47FA5-850D-4CA8-A9D2-A7584521FDA8}" destId="{C2D5E373-5BE3-403D-8F0E-4A53EBF077E0}" srcOrd="1" destOrd="0" presId="urn:microsoft.com/office/officeart/2005/8/layout/orgChart1"/>
    <dgm:cxn modelId="{973199F3-1C6B-4905-A279-648657CE3062}" type="presOf" srcId="{5439E50E-3189-4BD8-8D72-953D8368A1EF}" destId="{B290B2F0-0B44-4515-BD0D-47C1BB31B055}" srcOrd="1" destOrd="0" presId="urn:microsoft.com/office/officeart/2005/8/layout/orgChart1"/>
    <dgm:cxn modelId="{8D67892E-9E93-4F7E-8493-38EDF6FB8518}" type="presOf" srcId="{6C949583-D57B-4D25-AAF0-276DAC79730C}" destId="{A7B9F683-B0E8-4173-8940-BDDF6E673BDD}" srcOrd="0" destOrd="0" presId="urn:microsoft.com/office/officeart/2005/8/layout/orgChart1"/>
    <dgm:cxn modelId="{9518AED8-BE94-4223-84BA-2EF68E0262D5}" srcId="{4DD47FA5-850D-4CA8-A9D2-A7584521FDA8}" destId="{2018441A-E99A-41F6-B2B8-B45F42531DE7}" srcOrd="1" destOrd="0" parTransId="{867D697E-1868-42F8-8865-246E56D51F39}" sibTransId="{A75E85D7-E602-4D78-9E23-EEEAFA2C2133}"/>
    <dgm:cxn modelId="{6444A4BA-932A-4282-B113-BAD2C73D9CB6}" type="presOf" srcId="{A79C5A29-2383-4A3D-8D69-A7AE0818400B}" destId="{2580E4B7-38F8-4208-813C-1A7EEA301CDC}" srcOrd="0" destOrd="0" presId="urn:microsoft.com/office/officeart/2005/8/layout/orgChart1"/>
    <dgm:cxn modelId="{5283D2A7-6D74-4BC7-8FFA-DA12F8610540}" srcId="{4DD47FA5-850D-4CA8-A9D2-A7584521FDA8}" destId="{1960FE10-8015-42D9-9996-E09E7CE49683}" srcOrd="0" destOrd="0" parTransId="{810D74CC-536E-4C36-901A-F1A1DDB48064}" sibTransId="{E26E7F18-5416-4272-B216-B9395ED9A731}"/>
    <dgm:cxn modelId="{7AB4CE65-CA7B-4117-91D3-E0B3721FA5E8}" type="presOf" srcId="{867D697E-1868-42F8-8865-246E56D51F39}" destId="{7F876021-CC65-4256-A042-47EBD3C96C78}" srcOrd="0" destOrd="0" presId="urn:microsoft.com/office/officeart/2005/8/layout/orgChart1"/>
    <dgm:cxn modelId="{808A5DF4-F62E-4EFB-A8E3-A2884566376B}" type="presOf" srcId="{810D74CC-536E-4C36-901A-F1A1DDB48064}" destId="{34DCD642-6B68-46EC-8951-858C20176C76}" srcOrd="0" destOrd="0" presId="urn:microsoft.com/office/officeart/2005/8/layout/orgChart1"/>
    <dgm:cxn modelId="{70875889-592F-4DED-B5F6-77DEE4E25518}" type="presOf" srcId="{59D264FC-B446-4EE7-98AE-B595AE578F77}" destId="{96252DE7-E047-4126-A8E7-97C1139F796D}" srcOrd="0" destOrd="0" presId="urn:microsoft.com/office/officeart/2005/8/layout/orgChart1"/>
    <dgm:cxn modelId="{9831C55B-4F00-4D44-910E-DFB3935A06F0}" srcId="{4DD47FA5-850D-4CA8-A9D2-A7584521FDA8}" destId="{59D264FC-B446-4EE7-98AE-B595AE578F77}" srcOrd="2" destOrd="0" parTransId="{0161E25A-44F4-4B0B-B780-1FA9419BF840}" sibTransId="{886D0CEA-E512-41F0-91F3-9B914B09404E}"/>
    <dgm:cxn modelId="{6CCCA368-12D9-4DBC-B5E1-BFCA8DC4B707}" type="presOf" srcId="{4DD47FA5-850D-4CA8-A9D2-A7584521FDA8}" destId="{00296883-EF94-4D9F-A5C5-CE83B2567490}" srcOrd="0" destOrd="0" presId="urn:microsoft.com/office/officeart/2005/8/layout/orgChart1"/>
    <dgm:cxn modelId="{718877F2-F096-498B-9613-8DEF083DF0B5}" srcId="{2018441A-E99A-41F6-B2B8-B45F42531DE7}" destId="{0E02E62D-D0E5-4EFD-B5DB-00EDAE460AEB}" srcOrd="3" destOrd="0" parTransId="{E58B14CE-12D1-480C-ACC9-AFBF64D724FE}" sibTransId="{381FC360-96BE-474E-A734-A246DB04E744}"/>
    <dgm:cxn modelId="{B9C21A05-B8E7-4442-A94D-66B3E6FA83D5}" type="presOf" srcId="{A80BB18D-EFF6-4277-9432-3DF5D741A172}" destId="{8C98EA05-183E-40F2-9F1C-645E7BE4E129}" srcOrd="0" destOrd="0" presId="urn:microsoft.com/office/officeart/2005/8/layout/orgChart1"/>
    <dgm:cxn modelId="{E008D7EE-D8A7-44F0-BA35-040C67B301BD}" type="presOf" srcId="{1960FE10-8015-42D9-9996-E09E7CE49683}" destId="{CB184313-BBBF-4792-8EDA-AEBC67719111}" srcOrd="0" destOrd="0" presId="urn:microsoft.com/office/officeart/2005/8/layout/orgChart1"/>
    <dgm:cxn modelId="{3C459FD7-F194-404A-B0E8-5E4EDF2819A7}" srcId="{B6B845B8-DA50-460F-9483-2CC84049D087}" destId="{4DD47FA5-850D-4CA8-A9D2-A7584521FDA8}" srcOrd="0" destOrd="0" parTransId="{9ACC6808-DBA5-4634-BE88-AD44C32904D5}" sibTransId="{DA18F630-013C-49BC-AB90-4F3570EAF942}"/>
    <dgm:cxn modelId="{2EF74B19-C44E-41BA-A274-BDAA4DBB436C}" type="presOf" srcId="{2018441A-E99A-41F6-B2B8-B45F42531DE7}" destId="{5270F615-8DE1-43C3-88F2-C25FFB596FA5}" srcOrd="0" destOrd="0" presId="urn:microsoft.com/office/officeart/2005/8/layout/orgChart1"/>
    <dgm:cxn modelId="{BFD7D0D7-B5C5-4DCE-B9A0-E1F0541B2B0C}" type="presOf" srcId="{0161E25A-44F4-4B0B-B780-1FA9419BF840}" destId="{780E14E3-22A1-45B4-AD92-424A123C0018}" srcOrd="0" destOrd="0" presId="urn:microsoft.com/office/officeart/2005/8/layout/orgChart1"/>
    <dgm:cxn modelId="{FFFBA1B6-769A-4328-9276-B60ADC62C08E}" srcId="{2018441A-E99A-41F6-B2B8-B45F42531DE7}" destId="{A79C5A29-2383-4A3D-8D69-A7AE0818400B}" srcOrd="2" destOrd="0" parTransId="{2ED93B37-7051-4D6D-84E2-B26A762C7B9A}" sibTransId="{D19D4669-35DF-45BB-BBDA-7203148ECFB3}"/>
    <dgm:cxn modelId="{43E6D844-8690-447B-8EC7-6CE9DFC35009}" type="presOf" srcId="{59D264FC-B446-4EE7-98AE-B595AE578F77}" destId="{6254D369-7F42-4E87-B7F3-6909882F5A9C}" srcOrd="1" destOrd="0" presId="urn:microsoft.com/office/officeart/2005/8/layout/orgChart1"/>
    <dgm:cxn modelId="{86551F13-12D1-4BCF-8CD4-67C4587CF8D0}" srcId="{2018441A-E99A-41F6-B2B8-B45F42531DE7}" destId="{A4D10C2A-24E3-4185-A89A-127B93DEF845}" srcOrd="1" destOrd="0" parTransId="{A80BB18D-EFF6-4277-9432-3DF5D741A172}" sibTransId="{48E98AB4-814B-4180-A652-354C700E065E}"/>
    <dgm:cxn modelId="{4C102517-4405-4AA6-A5EA-26E7538246FE}" type="presOf" srcId="{1960FE10-8015-42D9-9996-E09E7CE49683}" destId="{05DEFE79-E5B9-4E73-83C0-C0818C0EF949}" srcOrd="1" destOrd="0" presId="urn:microsoft.com/office/officeart/2005/8/layout/orgChart1"/>
    <dgm:cxn modelId="{51F5AA55-38A0-4660-B3A8-982CD1DA5C5E}" srcId="{2018441A-E99A-41F6-B2B8-B45F42531DE7}" destId="{5439E50E-3189-4BD8-8D72-953D8368A1EF}" srcOrd="0" destOrd="0" parTransId="{6C949583-D57B-4D25-AAF0-276DAC79730C}" sibTransId="{F603AF06-6A12-447E-9662-E13D9CCF421E}"/>
    <dgm:cxn modelId="{5E99E497-A9DC-42CB-96FF-FB29E51C9EFD}" type="presOf" srcId="{A4D10C2A-24E3-4185-A89A-127B93DEF845}" destId="{1DE97A9A-9329-4EF1-BD4E-842A5A036271}" srcOrd="1" destOrd="0" presId="urn:microsoft.com/office/officeart/2005/8/layout/orgChart1"/>
    <dgm:cxn modelId="{DFA4082A-061B-48BA-8DBF-D7A1CAB0DC7F}" type="presOf" srcId="{2018441A-E99A-41F6-B2B8-B45F42531DE7}" destId="{208A84A8-2F46-42BE-AD43-DA7CF4A8A353}" srcOrd="1" destOrd="0" presId="urn:microsoft.com/office/officeart/2005/8/layout/orgChart1"/>
    <dgm:cxn modelId="{5F882735-4B15-4C96-9117-1CFCF140B01B}" type="presOf" srcId="{0E02E62D-D0E5-4EFD-B5DB-00EDAE460AEB}" destId="{4C36488D-B22F-45FD-A889-20DC6234D897}" srcOrd="1" destOrd="0" presId="urn:microsoft.com/office/officeart/2005/8/layout/orgChart1"/>
    <dgm:cxn modelId="{F7705024-45E8-479E-859C-39025D869BAF}" type="presParOf" srcId="{5043327F-4909-4024-B09E-512CBB60630B}" destId="{C88FD8F2-8ACD-43DA-A8F8-829B027CF588}" srcOrd="0" destOrd="0" presId="urn:microsoft.com/office/officeart/2005/8/layout/orgChart1"/>
    <dgm:cxn modelId="{2ED43827-ED95-4ECD-B9BB-6D1D2A4FA6AD}" type="presParOf" srcId="{C88FD8F2-8ACD-43DA-A8F8-829B027CF588}" destId="{A60CC1FE-6E4B-4F0B-B772-0F13E3CF12B4}" srcOrd="0" destOrd="0" presId="urn:microsoft.com/office/officeart/2005/8/layout/orgChart1"/>
    <dgm:cxn modelId="{32F5D41F-94EC-4C80-B834-16EA1FA216F9}" type="presParOf" srcId="{A60CC1FE-6E4B-4F0B-B772-0F13E3CF12B4}" destId="{00296883-EF94-4D9F-A5C5-CE83B2567490}" srcOrd="0" destOrd="0" presId="urn:microsoft.com/office/officeart/2005/8/layout/orgChart1"/>
    <dgm:cxn modelId="{F18FA0B3-C7DB-47B3-B8A8-79891521B294}" type="presParOf" srcId="{A60CC1FE-6E4B-4F0B-B772-0F13E3CF12B4}" destId="{C2D5E373-5BE3-403D-8F0E-4A53EBF077E0}" srcOrd="1" destOrd="0" presId="urn:microsoft.com/office/officeart/2005/8/layout/orgChart1"/>
    <dgm:cxn modelId="{2AE2BD39-B3B1-4A19-84CC-2C2069CD4CB4}" type="presParOf" srcId="{C88FD8F2-8ACD-43DA-A8F8-829B027CF588}" destId="{5C7148D3-558A-4374-B23D-2808F602D8CA}" srcOrd="1" destOrd="0" presId="urn:microsoft.com/office/officeart/2005/8/layout/orgChart1"/>
    <dgm:cxn modelId="{39594BE6-0D48-4FA6-8897-5CCB141AC5F2}" type="presParOf" srcId="{5C7148D3-558A-4374-B23D-2808F602D8CA}" destId="{34DCD642-6B68-46EC-8951-858C20176C76}" srcOrd="0" destOrd="0" presId="urn:microsoft.com/office/officeart/2005/8/layout/orgChart1"/>
    <dgm:cxn modelId="{AAEDD9FC-DBA8-4DFE-8B0F-E09D790430A5}" type="presParOf" srcId="{5C7148D3-558A-4374-B23D-2808F602D8CA}" destId="{C1586014-4285-48DC-BEFE-825646DE7B93}" srcOrd="1" destOrd="0" presId="urn:microsoft.com/office/officeart/2005/8/layout/orgChart1"/>
    <dgm:cxn modelId="{858D10A8-545B-4AAA-AE4A-26D26A958EE9}" type="presParOf" srcId="{C1586014-4285-48DC-BEFE-825646DE7B93}" destId="{6101711B-FF57-40FB-AD2F-208E2DD149AD}" srcOrd="0" destOrd="0" presId="urn:microsoft.com/office/officeart/2005/8/layout/orgChart1"/>
    <dgm:cxn modelId="{2D983214-F917-4794-978D-FC59083FDB9D}" type="presParOf" srcId="{6101711B-FF57-40FB-AD2F-208E2DD149AD}" destId="{CB184313-BBBF-4792-8EDA-AEBC67719111}" srcOrd="0" destOrd="0" presId="urn:microsoft.com/office/officeart/2005/8/layout/orgChart1"/>
    <dgm:cxn modelId="{166485FC-384C-4474-A432-F23CAE74AB52}" type="presParOf" srcId="{6101711B-FF57-40FB-AD2F-208E2DD149AD}" destId="{05DEFE79-E5B9-4E73-83C0-C0818C0EF949}" srcOrd="1" destOrd="0" presId="urn:microsoft.com/office/officeart/2005/8/layout/orgChart1"/>
    <dgm:cxn modelId="{37D5ADFF-8A38-4129-AF6B-C373388451C0}" type="presParOf" srcId="{C1586014-4285-48DC-BEFE-825646DE7B93}" destId="{5ABFECED-B894-478E-98E6-2B98645588DA}" srcOrd="1" destOrd="0" presId="urn:microsoft.com/office/officeart/2005/8/layout/orgChart1"/>
    <dgm:cxn modelId="{910965F4-F3BA-4F0F-983E-86C28BCBC12A}" type="presParOf" srcId="{C1586014-4285-48DC-BEFE-825646DE7B93}" destId="{EF8CCBDC-BF6E-46FE-A4C1-A1EB3EBEFA47}" srcOrd="2" destOrd="0" presId="urn:microsoft.com/office/officeart/2005/8/layout/orgChart1"/>
    <dgm:cxn modelId="{D5141305-6434-45DA-96AC-25E58826D0F2}" type="presParOf" srcId="{5C7148D3-558A-4374-B23D-2808F602D8CA}" destId="{7F876021-CC65-4256-A042-47EBD3C96C78}" srcOrd="2" destOrd="0" presId="urn:microsoft.com/office/officeart/2005/8/layout/orgChart1"/>
    <dgm:cxn modelId="{ADBA5FAF-D05A-4073-BF55-BC03098DB45A}" type="presParOf" srcId="{5C7148D3-558A-4374-B23D-2808F602D8CA}" destId="{E09C5D53-4916-4B0F-B62F-C794127F658C}" srcOrd="3" destOrd="0" presId="urn:microsoft.com/office/officeart/2005/8/layout/orgChart1"/>
    <dgm:cxn modelId="{B58D1441-809D-480D-875D-82183EA11EFF}" type="presParOf" srcId="{E09C5D53-4916-4B0F-B62F-C794127F658C}" destId="{227AA639-D9B6-4EC6-88E3-1853DEB7AABF}" srcOrd="0" destOrd="0" presId="urn:microsoft.com/office/officeart/2005/8/layout/orgChart1"/>
    <dgm:cxn modelId="{B9D96C5F-A70A-45E6-A0C7-3314C7BB791B}" type="presParOf" srcId="{227AA639-D9B6-4EC6-88E3-1853DEB7AABF}" destId="{5270F615-8DE1-43C3-88F2-C25FFB596FA5}" srcOrd="0" destOrd="0" presId="urn:microsoft.com/office/officeart/2005/8/layout/orgChart1"/>
    <dgm:cxn modelId="{28A7BFAE-D929-4A63-A328-C7700B208894}" type="presParOf" srcId="{227AA639-D9B6-4EC6-88E3-1853DEB7AABF}" destId="{208A84A8-2F46-42BE-AD43-DA7CF4A8A353}" srcOrd="1" destOrd="0" presId="urn:microsoft.com/office/officeart/2005/8/layout/orgChart1"/>
    <dgm:cxn modelId="{DF9BEB83-DA45-4F02-A418-315AE8A61BAE}" type="presParOf" srcId="{E09C5D53-4916-4B0F-B62F-C794127F658C}" destId="{5146D1E2-0E41-46AD-86CC-C42348B6A6D8}" srcOrd="1" destOrd="0" presId="urn:microsoft.com/office/officeart/2005/8/layout/orgChart1"/>
    <dgm:cxn modelId="{80A42371-7766-43D4-81AC-26D3F03E7B07}" type="presParOf" srcId="{5146D1E2-0E41-46AD-86CC-C42348B6A6D8}" destId="{A7B9F683-B0E8-4173-8940-BDDF6E673BDD}" srcOrd="0" destOrd="0" presId="urn:microsoft.com/office/officeart/2005/8/layout/orgChart1"/>
    <dgm:cxn modelId="{580FBB52-0DC8-42A3-831D-FF493719D361}" type="presParOf" srcId="{5146D1E2-0E41-46AD-86CC-C42348B6A6D8}" destId="{1A5D9740-71C0-4EEE-BF4E-6DDD3BCD4493}" srcOrd="1" destOrd="0" presId="urn:microsoft.com/office/officeart/2005/8/layout/orgChart1"/>
    <dgm:cxn modelId="{40F16E52-DBAA-402A-A075-1E2DC4CEF93C}" type="presParOf" srcId="{1A5D9740-71C0-4EEE-BF4E-6DDD3BCD4493}" destId="{51379EDC-6472-432B-834C-946C20D33A28}" srcOrd="0" destOrd="0" presId="urn:microsoft.com/office/officeart/2005/8/layout/orgChart1"/>
    <dgm:cxn modelId="{E0706C9F-A29D-4ED4-B56B-DCA4D582195C}" type="presParOf" srcId="{51379EDC-6472-432B-834C-946C20D33A28}" destId="{0E28430F-3765-4E05-B91E-F76BB6CD18A7}" srcOrd="0" destOrd="0" presId="urn:microsoft.com/office/officeart/2005/8/layout/orgChart1"/>
    <dgm:cxn modelId="{F60BA886-46FA-47D0-B395-26351F581F5A}" type="presParOf" srcId="{51379EDC-6472-432B-834C-946C20D33A28}" destId="{B290B2F0-0B44-4515-BD0D-47C1BB31B055}" srcOrd="1" destOrd="0" presId="urn:microsoft.com/office/officeart/2005/8/layout/orgChart1"/>
    <dgm:cxn modelId="{1632CA5A-1DB2-41B4-BA84-0EBAA462BE07}" type="presParOf" srcId="{1A5D9740-71C0-4EEE-BF4E-6DDD3BCD4493}" destId="{C57D027E-490F-4026-9BA5-BD7079224135}" srcOrd="1" destOrd="0" presId="urn:microsoft.com/office/officeart/2005/8/layout/orgChart1"/>
    <dgm:cxn modelId="{92C0A19D-18AF-4C79-AAFA-5F43F952BECD}" type="presParOf" srcId="{1A5D9740-71C0-4EEE-BF4E-6DDD3BCD4493}" destId="{DC8F8016-B407-4135-BB47-4E0CC913A7F8}" srcOrd="2" destOrd="0" presId="urn:microsoft.com/office/officeart/2005/8/layout/orgChart1"/>
    <dgm:cxn modelId="{13565185-C25D-4423-8F29-B79FC75273A2}" type="presParOf" srcId="{5146D1E2-0E41-46AD-86CC-C42348B6A6D8}" destId="{8C98EA05-183E-40F2-9F1C-645E7BE4E129}" srcOrd="2" destOrd="0" presId="urn:microsoft.com/office/officeart/2005/8/layout/orgChart1"/>
    <dgm:cxn modelId="{359F7B7D-91F6-4D5B-8F3A-10445C5F3DFE}" type="presParOf" srcId="{5146D1E2-0E41-46AD-86CC-C42348B6A6D8}" destId="{656EC568-B169-4663-AC9A-38D9784E8236}" srcOrd="3" destOrd="0" presId="urn:microsoft.com/office/officeart/2005/8/layout/orgChart1"/>
    <dgm:cxn modelId="{E5381FA5-9127-4DC7-B96D-4C3D482E1953}" type="presParOf" srcId="{656EC568-B169-4663-AC9A-38D9784E8236}" destId="{07E336E5-1F01-4CAD-927A-9B547CC264EF}" srcOrd="0" destOrd="0" presId="urn:microsoft.com/office/officeart/2005/8/layout/orgChart1"/>
    <dgm:cxn modelId="{8BDE5AEE-5EDF-4F14-8D1D-68842C953998}" type="presParOf" srcId="{07E336E5-1F01-4CAD-927A-9B547CC264EF}" destId="{3B21EC25-5BB2-46B1-8A6F-1330C2E30BA1}" srcOrd="0" destOrd="0" presId="urn:microsoft.com/office/officeart/2005/8/layout/orgChart1"/>
    <dgm:cxn modelId="{C7095828-AD95-414C-BF1F-B071B525BA0C}" type="presParOf" srcId="{07E336E5-1F01-4CAD-927A-9B547CC264EF}" destId="{1DE97A9A-9329-4EF1-BD4E-842A5A036271}" srcOrd="1" destOrd="0" presId="urn:microsoft.com/office/officeart/2005/8/layout/orgChart1"/>
    <dgm:cxn modelId="{365A13D7-CDBB-43E9-A2B3-190651CA156C}" type="presParOf" srcId="{656EC568-B169-4663-AC9A-38D9784E8236}" destId="{F144C042-4C69-4F05-AFD3-45F0318B3542}" srcOrd="1" destOrd="0" presId="urn:microsoft.com/office/officeart/2005/8/layout/orgChart1"/>
    <dgm:cxn modelId="{022B6074-DD3F-47C3-9274-48AAC3497F9D}" type="presParOf" srcId="{656EC568-B169-4663-AC9A-38D9784E8236}" destId="{6639F244-3AED-4205-952B-731E3A5FC33A}" srcOrd="2" destOrd="0" presId="urn:microsoft.com/office/officeart/2005/8/layout/orgChart1"/>
    <dgm:cxn modelId="{AD3DAED5-ACEF-45BC-A85F-8B78681FEE16}" type="presParOf" srcId="{5146D1E2-0E41-46AD-86CC-C42348B6A6D8}" destId="{B5E2B54B-7671-4049-9A34-3F18C6902F22}" srcOrd="4" destOrd="0" presId="urn:microsoft.com/office/officeart/2005/8/layout/orgChart1"/>
    <dgm:cxn modelId="{51E92F7C-53E9-40B8-A2AA-E1609664586C}" type="presParOf" srcId="{5146D1E2-0E41-46AD-86CC-C42348B6A6D8}" destId="{2339D4B9-F994-4E70-A7A0-F47B51B87060}" srcOrd="5" destOrd="0" presId="urn:microsoft.com/office/officeart/2005/8/layout/orgChart1"/>
    <dgm:cxn modelId="{B683715C-7642-4026-A2EB-CC507D944F52}" type="presParOf" srcId="{2339D4B9-F994-4E70-A7A0-F47B51B87060}" destId="{993266FD-2134-4DB5-B001-ECA06EAF3EB3}" srcOrd="0" destOrd="0" presId="urn:microsoft.com/office/officeart/2005/8/layout/orgChart1"/>
    <dgm:cxn modelId="{C4EA86CF-C87C-4647-B7DE-F52C525E9C1C}" type="presParOf" srcId="{993266FD-2134-4DB5-B001-ECA06EAF3EB3}" destId="{2580E4B7-38F8-4208-813C-1A7EEA301CDC}" srcOrd="0" destOrd="0" presId="urn:microsoft.com/office/officeart/2005/8/layout/orgChart1"/>
    <dgm:cxn modelId="{868AB5CB-D73C-429E-AFAD-81CDA456A3D5}" type="presParOf" srcId="{993266FD-2134-4DB5-B001-ECA06EAF3EB3}" destId="{471B3465-3393-47CC-92BA-C796917F12E8}" srcOrd="1" destOrd="0" presId="urn:microsoft.com/office/officeart/2005/8/layout/orgChart1"/>
    <dgm:cxn modelId="{9E70C0C0-6EA5-4580-8140-08A3F8720F12}" type="presParOf" srcId="{2339D4B9-F994-4E70-A7A0-F47B51B87060}" destId="{3E867663-9154-4479-AFA7-72106E6BFD03}" srcOrd="1" destOrd="0" presId="urn:microsoft.com/office/officeart/2005/8/layout/orgChart1"/>
    <dgm:cxn modelId="{EFF0E77A-7737-4F81-A84C-30A2051E8362}" type="presParOf" srcId="{2339D4B9-F994-4E70-A7A0-F47B51B87060}" destId="{888F27C1-E983-4DE4-989A-778B98363F26}" srcOrd="2" destOrd="0" presId="urn:microsoft.com/office/officeart/2005/8/layout/orgChart1"/>
    <dgm:cxn modelId="{84AD4200-FE1D-447A-835A-68AA485D8B08}" type="presParOf" srcId="{5146D1E2-0E41-46AD-86CC-C42348B6A6D8}" destId="{4ECCDCE5-BC57-4A15-9077-BA8B784F04EA}" srcOrd="6" destOrd="0" presId="urn:microsoft.com/office/officeart/2005/8/layout/orgChart1"/>
    <dgm:cxn modelId="{A148CF37-6729-421B-A089-4FE1E56D050D}" type="presParOf" srcId="{5146D1E2-0E41-46AD-86CC-C42348B6A6D8}" destId="{96DEA585-599E-4F0B-A079-A51616D3B502}" srcOrd="7" destOrd="0" presId="urn:microsoft.com/office/officeart/2005/8/layout/orgChart1"/>
    <dgm:cxn modelId="{B4C4B08F-15B8-4DB6-8E02-17085AFF91B1}" type="presParOf" srcId="{96DEA585-599E-4F0B-A079-A51616D3B502}" destId="{4CC5A3ED-3A41-4873-85FA-36E8A17876DC}" srcOrd="0" destOrd="0" presId="urn:microsoft.com/office/officeart/2005/8/layout/orgChart1"/>
    <dgm:cxn modelId="{EA6815C1-5009-475E-93B6-037F66192EBD}" type="presParOf" srcId="{4CC5A3ED-3A41-4873-85FA-36E8A17876DC}" destId="{3206B968-AEBF-45CD-8944-84B0CE7C7FA2}" srcOrd="0" destOrd="0" presId="urn:microsoft.com/office/officeart/2005/8/layout/orgChart1"/>
    <dgm:cxn modelId="{48501F79-4356-4314-93C5-303A8A3ECA30}" type="presParOf" srcId="{4CC5A3ED-3A41-4873-85FA-36E8A17876DC}" destId="{4C36488D-B22F-45FD-A889-20DC6234D897}" srcOrd="1" destOrd="0" presId="urn:microsoft.com/office/officeart/2005/8/layout/orgChart1"/>
    <dgm:cxn modelId="{4B998E2D-4DF0-41AD-8644-2C59E3939F33}" type="presParOf" srcId="{96DEA585-599E-4F0B-A079-A51616D3B502}" destId="{D5555EA0-9406-4CBD-B8A1-98096C1A87FC}" srcOrd="1" destOrd="0" presId="urn:microsoft.com/office/officeart/2005/8/layout/orgChart1"/>
    <dgm:cxn modelId="{517C08BD-CC0F-44AD-A1DB-0DD223DA45EA}" type="presParOf" srcId="{96DEA585-599E-4F0B-A079-A51616D3B502}" destId="{59E28AC3-BFA7-43E3-BBE8-257894CE1BDE}" srcOrd="2" destOrd="0" presId="urn:microsoft.com/office/officeart/2005/8/layout/orgChart1"/>
    <dgm:cxn modelId="{CC2632F7-400D-45F6-850A-FC2AE033685F}" type="presParOf" srcId="{E09C5D53-4916-4B0F-B62F-C794127F658C}" destId="{ECE85064-6D36-428E-B92E-2A6FB66D9EBD}" srcOrd="2" destOrd="0" presId="urn:microsoft.com/office/officeart/2005/8/layout/orgChart1"/>
    <dgm:cxn modelId="{CB004475-213D-4607-955B-AC5FD9C5C8D5}" type="presParOf" srcId="{5C7148D3-558A-4374-B23D-2808F602D8CA}" destId="{780E14E3-22A1-45B4-AD92-424A123C0018}" srcOrd="4" destOrd="0" presId="urn:microsoft.com/office/officeart/2005/8/layout/orgChart1"/>
    <dgm:cxn modelId="{5DB1E01C-44A5-4C4F-8271-4FB33CBE5D3E}" type="presParOf" srcId="{5C7148D3-558A-4374-B23D-2808F602D8CA}" destId="{2B944E9C-B6C8-41BD-8F29-3F789BE979F1}" srcOrd="5" destOrd="0" presId="urn:microsoft.com/office/officeart/2005/8/layout/orgChart1"/>
    <dgm:cxn modelId="{C7C47938-6C8E-4A36-AD78-E5A1C3D8EC9A}" type="presParOf" srcId="{2B944E9C-B6C8-41BD-8F29-3F789BE979F1}" destId="{AA0F7F7F-D5B3-45EE-A558-436EB996ECE1}" srcOrd="0" destOrd="0" presId="urn:microsoft.com/office/officeart/2005/8/layout/orgChart1"/>
    <dgm:cxn modelId="{8A435234-FF62-4E5E-8137-54511A538B3C}" type="presParOf" srcId="{AA0F7F7F-D5B3-45EE-A558-436EB996ECE1}" destId="{96252DE7-E047-4126-A8E7-97C1139F796D}" srcOrd="0" destOrd="0" presId="urn:microsoft.com/office/officeart/2005/8/layout/orgChart1"/>
    <dgm:cxn modelId="{9220DCBD-146A-4345-90B2-9AD7D5D3C0B8}" type="presParOf" srcId="{AA0F7F7F-D5B3-45EE-A558-436EB996ECE1}" destId="{6254D369-7F42-4E87-B7F3-6909882F5A9C}" srcOrd="1" destOrd="0" presId="urn:microsoft.com/office/officeart/2005/8/layout/orgChart1"/>
    <dgm:cxn modelId="{C3716CC8-53B1-4F44-95B1-909928D1E7FF}" type="presParOf" srcId="{2B944E9C-B6C8-41BD-8F29-3F789BE979F1}" destId="{7F7DB9CB-F522-43D0-AC0F-CD8CC81591DD}" srcOrd="1" destOrd="0" presId="urn:microsoft.com/office/officeart/2005/8/layout/orgChart1"/>
    <dgm:cxn modelId="{EC86115B-BFC8-4512-B86F-1D34D564E67B}" type="presParOf" srcId="{2B944E9C-B6C8-41BD-8F29-3F789BE979F1}" destId="{8F8D2DB0-7773-4BC9-8B20-1E2977D1829D}" srcOrd="2" destOrd="0" presId="urn:microsoft.com/office/officeart/2005/8/layout/orgChart1"/>
    <dgm:cxn modelId="{413DAD8C-C949-492B-8427-341E9422D933}" type="presParOf" srcId="{C88FD8F2-8ACD-43DA-A8F8-829B027CF588}" destId="{40DA5A44-A47A-4AEB-AA10-EF0D3D3B7ED6}"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B9B65-AFB6-4DE0-A441-706A33DADC4E}">
      <dsp:nvSpPr>
        <dsp:cNvPr id="0" name=""/>
        <dsp:cNvSpPr/>
      </dsp:nvSpPr>
      <dsp:spPr>
        <a:xfrm>
          <a:off x="0" y="247551"/>
          <a:ext cx="2745304" cy="164718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solidFill>
                <a:sysClr val="window" lastClr="FFFFFF"/>
              </a:solidFill>
              <a:latin typeface="Calibri"/>
              <a:ea typeface="+mn-ea"/>
              <a:cs typeface="+mn-cs"/>
            </a:rPr>
            <a:t>Six data protection principles applied </a:t>
          </a:r>
        </a:p>
      </dsp:txBody>
      <dsp:txXfrm>
        <a:off x="0" y="247551"/>
        <a:ext cx="2745304" cy="1647182"/>
      </dsp:txXfrm>
    </dsp:sp>
    <dsp:sp modelId="{E95040D1-B25C-4520-9F22-36CD14BF47D4}">
      <dsp:nvSpPr>
        <dsp:cNvPr id="0" name=""/>
        <dsp:cNvSpPr/>
      </dsp:nvSpPr>
      <dsp:spPr>
        <a:xfrm>
          <a:off x="3019835" y="247551"/>
          <a:ext cx="2745304" cy="164718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solidFill>
                <a:sysClr val="window" lastClr="FFFFFF"/>
              </a:solidFill>
              <a:latin typeface="Calibri"/>
              <a:ea typeface="+mn-ea"/>
              <a:cs typeface="+mn-cs"/>
            </a:rPr>
            <a:t>Information Commissioner will be the Supervisory Authority in relation to GDPR and the LED</a:t>
          </a:r>
        </a:p>
      </dsp:txBody>
      <dsp:txXfrm>
        <a:off x="3019835" y="247551"/>
        <a:ext cx="2745304" cy="1647182"/>
      </dsp:txXfrm>
    </dsp:sp>
    <dsp:sp modelId="{5360C1E0-EDF3-4860-A196-795AEA2DBBF7}">
      <dsp:nvSpPr>
        <dsp:cNvPr id="0" name=""/>
        <dsp:cNvSpPr/>
      </dsp:nvSpPr>
      <dsp:spPr>
        <a:xfrm>
          <a:off x="6039670" y="247551"/>
          <a:ext cx="2745304" cy="164718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solidFill>
                <a:sysClr val="window" lastClr="FFFFFF"/>
              </a:solidFill>
              <a:latin typeface="Calibri"/>
              <a:ea typeface="+mn-ea"/>
              <a:cs typeface="+mn-cs"/>
            </a:rPr>
            <a:t>Significant new powers for the IC</a:t>
          </a:r>
        </a:p>
      </dsp:txBody>
      <dsp:txXfrm>
        <a:off x="6039670" y="247551"/>
        <a:ext cx="2745304" cy="1647182"/>
      </dsp:txXfrm>
    </dsp:sp>
    <dsp:sp modelId="{82527811-74D0-4CFB-91F6-EF7432B3367A}">
      <dsp:nvSpPr>
        <dsp:cNvPr id="0" name=""/>
        <dsp:cNvSpPr/>
      </dsp:nvSpPr>
      <dsp:spPr>
        <a:xfrm>
          <a:off x="0" y="2169265"/>
          <a:ext cx="2745304" cy="164718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solidFill>
                <a:sysClr val="window" lastClr="FFFFFF"/>
              </a:solidFill>
              <a:latin typeface="Calibri"/>
              <a:ea typeface="+mn-ea"/>
              <a:cs typeface="+mn-cs"/>
            </a:rPr>
            <a:t>Same rigorous consent regime</a:t>
          </a:r>
        </a:p>
      </dsp:txBody>
      <dsp:txXfrm>
        <a:off x="0" y="2169265"/>
        <a:ext cx="2745304" cy="1647182"/>
      </dsp:txXfrm>
    </dsp:sp>
    <dsp:sp modelId="{8185675D-3EB6-4124-8CD6-090EA02CF44D}">
      <dsp:nvSpPr>
        <dsp:cNvPr id="0" name=""/>
        <dsp:cNvSpPr/>
      </dsp:nvSpPr>
      <dsp:spPr>
        <a:xfrm>
          <a:off x="3019835" y="2169265"/>
          <a:ext cx="2745304" cy="164718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solidFill>
                <a:sysClr val="window" lastClr="FFFFFF"/>
              </a:solidFill>
              <a:latin typeface="Calibri"/>
              <a:ea typeface="+mn-ea"/>
              <a:cs typeface="+mn-cs"/>
            </a:rPr>
            <a:t>Same enhanced rights for data subjects</a:t>
          </a:r>
        </a:p>
      </dsp:txBody>
      <dsp:txXfrm>
        <a:off x="3019835" y="2169265"/>
        <a:ext cx="2745304" cy="1647182"/>
      </dsp:txXfrm>
    </dsp:sp>
    <dsp:sp modelId="{40EE14F4-CCF1-4772-B149-1E1295BD0BE6}">
      <dsp:nvSpPr>
        <dsp:cNvPr id="0" name=""/>
        <dsp:cNvSpPr/>
      </dsp:nvSpPr>
      <dsp:spPr>
        <a:xfrm>
          <a:off x="6039670" y="2169265"/>
          <a:ext cx="2745304" cy="164718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solidFill>
                <a:sysClr val="window" lastClr="FFFFFF"/>
              </a:solidFill>
              <a:latin typeface="Calibri"/>
              <a:ea typeface="+mn-ea"/>
              <a:cs typeface="+mn-cs"/>
            </a:rPr>
            <a:t>Data Protection Officers</a:t>
          </a:r>
        </a:p>
      </dsp:txBody>
      <dsp:txXfrm>
        <a:off x="6039670" y="2169265"/>
        <a:ext cx="2745304" cy="16471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A8319-D0B3-42B0-88A0-91C7516E2B71}">
      <dsp:nvSpPr>
        <dsp:cNvPr id="0" name=""/>
        <dsp:cNvSpPr/>
      </dsp:nvSpPr>
      <dsp:spPr>
        <a:xfrm>
          <a:off x="2552" y="398336"/>
          <a:ext cx="2025084" cy="1215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Information Notice</a:t>
          </a:r>
          <a:endParaRPr lang="en-GB" sz="2400" kern="1200" dirty="0"/>
        </a:p>
      </dsp:txBody>
      <dsp:txXfrm>
        <a:off x="2552" y="398336"/>
        <a:ext cx="2025084" cy="1215050"/>
      </dsp:txXfrm>
    </dsp:sp>
    <dsp:sp modelId="{C9B99B7F-D063-4CE8-BDB4-B75D002C91F1}">
      <dsp:nvSpPr>
        <dsp:cNvPr id="0" name=""/>
        <dsp:cNvSpPr/>
      </dsp:nvSpPr>
      <dsp:spPr>
        <a:xfrm>
          <a:off x="2230145" y="398336"/>
          <a:ext cx="2025084" cy="1215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Enforcement Notice</a:t>
          </a:r>
          <a:endParaRPr lang="en-GB" sz="2400" kern="1200" dirty="0"/>
        </a:p>
      </dsp:txBody>
      <dsp:txXfrm>
        <a:off x="2230145" y="398336"/>
        <a:ext cx="2025084" cy="1215050"/>
      </dsp:txXfrm>
    </dsp:sp>
    <dsp:sp modelId="{06ACDEB1-0866-4E2E-BD7B-66BC70B11FB6}">
      <dsp:nvSpPr>
        <dsp:cNvPr id="0" name=""/>
        <dsp:cNvSpPr/>
      </dsp:nvSpPr>
      <dsp:spPr>
        <a:xfrm>
          <a:off x="4457738" y="398336"/>
          <a:ext cx="2025084" cy="1215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Penalty Notice</a:t>
          </a:r>
        </a:p>
        <a:p>
          <a:pPr lvl="0" algn="ctr" defTabSz="1066800">
            <a:lnSpc>
              <a:spcPct val="90000"/>
            </a:lnSpc>
            <a:spcBef>
              <a:spcPct val="0"/>
            </a:spcBef>
            <a:spcAft>
              <a:spcPct val="35000"/>
            </a:spcAft>
          </a:pPr>
          <a:r>
            <a:rPr lang="en-GB" sz="2400" kern="1200" dirty="0" smtClean="0"/>
            <a:t>(up to £1m)</a:t>
          </a:r>
        </a:p>
      </dsp:txBody>
      <dsp:txXfrm>
        <a:off x="4457738" y="398336"/>
        <a:ext cx="2025084" cy="1215050"/>
      </dsp:txXfrm>
    </dsp:sp>
    <dsp:sp modelId="{74A49681-E0EA-4E97-89F8-B290DC50B667}">
      <dsp:nvSpPr>
        <dsp:cNvPr id="0" name=""/>
        <dsp:cNvSpPr/>
      </dsp:nvSpPr>
      <dsp:spPr>
        <a:xfrm>
          <a:off x="6685331" y="398336"/>
          <a:ext cx="2025084" cy="1215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Assessment Notice</a:t>
          </a:r>
          <a:endParaRPr lang="en-GB" sz="2400" kern="1200" dirty="0"/>
        </a:p>
      </dsp:txBody>
      <dsp:txXfrm>
        <a:off x="6685331" y="398336"/>
        <a:ext cx="2025084" cy="1215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E14E3-22A1-45B4-AD92-424A123C0018}">
      <dsp:nvSpPr>
        <dsp:cNvPr id="0" name=""/>
        <dsp:cNvSpPr/>
      </dsp:nvSpPr>
      <dsp:spPr>
        <a:xfrm>
          <a:off x="2740939" y="1055678"/>
          <a:ext cx="1137623" cy="248585"/>
        </a:xfrm>
        <a:custGeom>
          <a:avLst/>
          <a:gdLst/>
          <a:ahLst/>
          <a:cxnLst/>
          <a:rect l="0" t="0" r="0" b="0"/>
          <a:pathLst>
            <a:path>
              <a:moveTo>
                <a:pt x="0" y="0"/>
              </a:moveTo>
              <a:lnTo>
                <a:pt x="0" y="124292"/>
              </a:lnTo>
              <a:lnTo>
                <a:pt x="1137623" y="124292"/>
              </a:lnTo>
              <a:lnTo>
                <a:pt x="1137623" y="248585"/>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CCDCE5-BC57-4A15-9077-BA8B784F04EA}">
      <dsp:nvSpPr>
        <dsp:cNvPr id="0" name=""/>
        <dsp:cNvSpPr/>
      </dsp:nvSpPr>
      <dsp:spPr>
        <a:xfrm>
          <a:off x="2743200" y="1896135"/>
          <a:ext cx="2148491" cy="248585"/>
        </a:xfrm>
        <a:custGeom>
          <a:avLst/>
          <a:gdLst/>
          <a:ahLst/>
          <a:cxnLst/>
          <a:rect l="0" t="0" r="0" b="0"/>
          <a:pathLst>
            <a:path>
              <a:moveTo>
                <a:pt x="0" y="0"/>
              </a:moveTo>
              <a:lnTo>
                <a:pt x="0" y="124292"/>
              </a:lnTo>
              <a:lnTo>
                <a:pt x="2148491" y="124292"/>
              </a:lnTo>
              <a:lnTo>
                <a:pt x="2148491" y="248585"/>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E2B54B-7671-4049-9A34-3F18C6902F22}">
      <dsp:nvSpPr>
        <dsp:cNvPr id="0" name=""/>
        <dsp:cNvSpPr/>
      </dsp:nvSpPr>
      <dsp:spPr>
        <a:xfrm>
          <a:off x="2743200" y="1896135"/>
          <a:ext cx="716163" cy="248585"/>
        </a:xfrm>
        <a:custGeom>
          <a:avLst/>
          <a:gdLst/>
          <a:ahLst/>
          <a:cxnLst/>
          <a:rect l="0" t="0" r="0" b="0"/>
          <a:pathLst>
            <a:path>
              <a:moveTo>
                <a:pt x="0" y="0"/>
              </a:moveTo>
              <a:lnTo>
                <a:pt x="0" y="124292"/>
              </a:lnTo>
              <a:lnTo>
                <a:pt x="716163" y="124292"/>
              </a:lnTo>
              <a:lnTo>
                <a:pt x="716163" y="248585"/>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98EA05-183E-40F2-9F1C-645E7BE4E129}">
      <dsp:nvSpPr>
        <dsp:cNvPr id="0" name=""/>
        <dsp:cNvSpPr/>
      </dsp:nvSpPr>
      <dsp:spPr>
        <a:xfrm>
          <a:off x="2027036" y="1896135"/>
          <a:ext cx="716163" cy="248585"/>
        </a:xfrm>
        <a:custGeom>
          <a:avLst/>
          <a:gdLst/>
          <a:ahLst/>
          <a:cxnLst/>
          <a:rect l="0" t="0" r="0" b="0"/>
          <a:pathLst>
            <a:path>
              <a:moveTo>
                <a:pt x="716163" y="0"/>
              </a:moveTo>
              <a:lnTo>
                <a:pt x="716163" y="124292"/>
              </a:lnTo>
              <a:lnTo>
                <a:pt x="0" y="124292"/>
              </a:lnTo>
              <a:lnTo>
                <a:pt x="0" y="248585"/>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B9F683-B0E8-4173-8940-BDDF6E673BDD}">
      <dsp:nvSpPr>
        <dsp:cNvPr id="0" name=""/>
        <dsp:cNvSpPr/>
      </dsp:nvSpPr>
      <dsp:spPr>
        <a:xfrm>
          <a:off x="594708" y="1896135"/>
          <a:ext cx="2148491" cy="248585"/>
        </a:xfrm>
        <a:custGeom>
          <a:avLst/>
          <a:gdLst/>
          <a:ahLst/>
          <a:cxnLst/>
          <a:rect l="0" t="0" r="0" b="0"/>
          <a:pathLst>
            <a:path>
              <a:moveTo>
                <a:pt x="2148491" y="0"/>
              </a:moveTo>
              <a:lnTo>
                <a:pt x="2148491" y="124292"/>
              </a:lnTo>
              <a:lnTo>
                <a:pt x="0" y="124292"/>
              </a:lnTo>
              <a:lnTo>
                <a:pt x="0" y="248585"/>
              </a:lnTo>
            </a:path>
          </a:pathLst>
        </a:custGeom>
        <a:noFill/>
        <a:ln w="15875"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876021-CC65-4256-A042-47EBD3C96C78}">
      <dsp:nvSpPr>
        <dsp:cNvPr id="0" name=""/>
        <dsp:cNvSpPr/>
      </dsp:nvSpPr>
      <dsp:spPr>
        <a:xfrm>
          <a:off x="2695219" y="1055678"/>
          <a:ext cx="91440" cy="248585"/>
        </a:xfrm>
        <a:custGeom>
          <a:avLst/>
          <a:gdLst/>
          <a:ahLst/>
          <a:cxnLst/>
          <a:rect l="0" t="0" r="0" b="0"/>
          <a:pathLst>
            <a:path>
              <a:moveTo>
                <a:pt x="45720" y="0"/>
              </a:moveTo>
              <a:lnTo>
                <a:pt x="45720" y="124292"/>
              </a:lnTo>
              <a:lnTo>
                <a:pt x="47980" y="124292"/>
              </a:lnTo>
              <a:lnTo>
                <a:pt x="47980" y="248585"/>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DCD642-6B68-46EC-8951-858C20176C76}">
      <dsp:nvSpPr>
        <dsp:cNvPr id="0" name=""/>
        <dsp:cNvSpPr/>
      </dsp:nvSpPr>
      <dsp:spPr>
        <a:xfrm>
          <a:off x="1605576" y="1055678"/>
          <a:ext cx="1135362" cy="248585"/>
        </a:xfrm>
        <a:custGeom>
          <a:avLst/>
          <a:gdLst/>
          <a:ahLst/>
          <a:cxnLst/>
          <a:rect l="0" t="0" r="0" b="0"/>
          <a:pathLst>
            <a:path>
              <a:moveTo>
                <a:pt x="1135362" y="0"/>
              </a:moveTo>
              <a:lnTo>
                <a:pt x="1135362" y="124292"/>
              </a:lnTo>
              <a:lnTo>
                <a:pt x="0" y="124292"/>
              </a:lnTo>
              <a:lnTo>
                <a:pt x="0" y="248585"/>
              </a:lnTo>
            </a:path>
          </a:pathLst>
        </a:custGeom>
        <a:noFill/>
        <a:ln w="158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296883-EF94-4D9F-A5C5-CE83B2567490}">
      <dsp:nvSpPr>
        <dsp:cNvPr id="0" name=""/>
        <dsp:cNvSpPr/>
      </dsp:nvSpPr>
      <dsp:spPr>
        <a:xfrm>
          <a:off x="2149068" y="463807"/>
          <a:ext cx="1183741" cy="591870"/>
        </a:xfrm>
        <a:prstGeom prst="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a:t>Data</a:t>
          </a:r>
        </a:p>
      </dsp:txBody>
      <dsp:txXfrm>
        <a:off x="2149068" y="463807"/>
        <a:ext cx="1183741" cy="591870"/>
      </dsp:txXfrm>
    </dsp:sp>
    <dsp:sp modelId="{CB184313-BBBF-4792-8EDA-AEBC67719111}">
      <dsp:nvSpPr>
        <dsp:cNvPr id="0" name=""/>
        <dsp:cNvSpPr/>
      </dsp:nvSpPr>
      <dsp:spPr>
        <a:xfrm>
          <a:off x="1308410" y="1304264"/>
          <a:ext cx="594333" cy="297166"/>
        </a:xfrm>
        <a:prstGeom prst="rect">
          <a:avLst/>
        </a:prstGeom>
        <a:solidFill>
          <a:schemeClr val="accent1">
            <a:lumMod val="40000"/>
            <a:lumOff val="6000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a:t>Why</a:t>
          </a:r>
        </a:p>
      </dsp:txBody>
      <dsp:txXfrm>
        <a:off x="1308410" y="1304264"/>
        <a:ext cx="594333" cy="297166"/>
      </dsp:txXfrm>
    </dsp:sp>
    <dsp:sp modelId="{5270F615-8DE1-43C3-88F2-C25FFB596FA5}">
      <dsp:nvSpPr>
        <dsp:cNvPr id="0" name=""/>
        <dsp:cNvSpPr/>
      </dsp:nvSpPr>
      <dsp:spPr>
        <a:xfrm>
          <a:off x="2151329" y="1304264"/>
          <a:ext cx="1183741" cy="591870"/>
        </a:xfrm>
        <a:prstGeom prst="rect">
          <a:avLst/>
        </a:prstGeom>
        <a:solidFill>
          <a:schemeClr val="accent1"/>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a:t>Why</a:t>
          </a:r>
        </a:p>
      </dsp:txBody>
      <dsp:txXfrm>
        <a:off x="2151329" y="1304264"/>
        <a:ext cx="1183741" cy="591870"/>
      </dsp:txXfrm>
    </dsp:sp>
    <dsp:sp modelId="{0E28430F-3765-4E05-B91E-F76BB6CD18A7}">
      <dsp:nvSpPr>
        <dsp:cNvPr id="0" name=""/>
        <dsp:cNvSpPr/>
      </dsp:nvSpPr>
      <dsp:spPr>
        <a:xfrm>
          <a:off x="2837" y="2144721"/>
          <a:ext cx="1183741" cy="591870"/>
        </a:xfrm>
        <a:prstGeom prst="rect">
          <a:avLst/>
        </a:prstGeom>
        <a:solidFill>
          <a:schemeClr val="accent2"/>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a:t>Who</a:t>
          </a:r>
        </a:p>
      </dsp:txBody>
      <dsp:txXfrm>
        <a:off x="2837" y="2144721"/>
        <a:ext cx="1183741" cy="591870"/>
      </dsp:txXfrm>
    </dsp:sp>
    <dsp:sp modelId="{3B21EC25-5BB2-46B1-8A6F-1330C2E30BA1}">
      <dsp:nvSpPr>
        <dsp:cNvPr id="0" name=""/>
        <dsp:cNvSpPr/>
      </dsp:nvSpPr>
      <dsp:spPr>
        <a:xfrm>
          <a:off x="1435165" y="2144721"/>
          <a:ext cx="1183741" cy="591870"/>
        </a:xfrm>
        <a:prstGeom prst="rect">
          <a:avLst/>
        </a:prstGeom>
        <a:solidFill>
          <a:schemeClr val="accent4"/>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a:t>What</a:t>
          </a:r>
        </a:p>
      </dsp:txBody>
      <dsp:txXfrm>
        <a:off x="1435165" y="2144721"/>
        <a:ext cx="1183741" cy="591870"/>
      </dsp:txXfrm>
    </dsp:sp>
    <dsp:sp modelId="{2580E4B7-38F8-4208-813C-1A7EEA301CDC}">
      <dsp:nvSpPr>
        <dsp:cNvPr id="0" name=""/>
        <dsp:cNvSpPr/>
      </dsp:nvSpPr>
      <dsp:spPr>
        <a:xfrm>
          <a:off x="2867492" y="2144721"/>
          <a:ext cx="1183741" cy="591870"/>
        </a:xfrm>
        <a:prstGeom prst="rect">
          <a:avLst/>
        </a:prstGeom>
        <a:solidFill>
          <a:schemeClr val="accent3">
            <a:lumMod val="7500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a:t>When</a:t>
          </a:r>
        </a:p>
      </dsp:txBody>
      <dsp:txXfrm>
        <a:off x="2867492" y="2144721"/>
        <a:ext cx="1183741" cy="591870"/>
      </dsp:txXfrm>
    </dsp:sp>
    <dsp:sp modelId="{3206B968-AEBF-45CD-8944-84B0CE7C7FA2}">
      <dsp:nvSpPr>
        <dsp:cNvPr id="0" name=""/>
        <dsp:cNvSpPr/>
      </dsp:nvSpPr>
      <dsp:spPr>
        <a:xfrm>
          <a:off x="4299820" y="2144721"/>
          <a:ext cx="1183741" cy="591870"/>
        </a:xfrm>
        <a:prstGeom prst="rect">
          <a:avLst/>
        </a:prstGeom>
        <a:solidFill>
          <a:schemeClr val="accent6">
            <a:lumMod val="7500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a:t>Where</a:t>
          </a:r>
        </a:p>
      </dsp:txBody>
      <dsp:txXfrm>
        <a:off x="4299820" y="2144721"/>
        <a:ext cx="1183741" cy="591870"/>
      </dsp:txXfrm>
    </dsp:sp>
    <dsp:sp modelId="{96252DE7-E047-4126-A8E7-97C1139F796D}">
      <dsp:nvSpPr>
        <dsp:cNvPr id="0" name=""/>
        <dsp:cNvSpPr/>
      </dsp:nvSpPr>
      <dsp:spPr>
        <a:xfrm>
          <a:off x="3583656" y="1304264"/>
          <a:ext cx="589811" cy="294905"/>
        </a:xfrm>
        <a:prstGeom prst="rect">
          <a:avLst/>
        </a:prstGeom>
        <a:solidFill>
          <a:schemeClr val="accent1">
            <a:lumMod val="40000"/>
            <a:lumOff val="6000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a:t>Why</a:t>
          </a:r>
        </a:p>
      </dsp:txBody>
      <dsp:txXfrm>
        <a:off x="3583656" y="1304264"/>
        <a:ext cx="589811" cy="29490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0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09"/>
          </a:xfrm>
          <a:prstGeom prst="rect">
            <a:avLst/>
          </a:prstGeom>
        </p:spPr>
        <p:txBody>
          <a:bodyPr vert="horz" lIns="91440" tIns="45720" rIns="91440" bIns="45720" rtlCol="0"/>
          <a:lstStyle>
            <a:lvl1pPr algn="r">
              <a:defRPr sz="1200"/>
            </a:lvl1pPr>
          </a:lstStyle>
          <a:p>
            <a:fld id="{F2643846-5C69-4D54-85DF-D4875480E5DA}" type="datetimeFigureOut">
              <a:rPr lang="en-GB" smtClean="0"/>
              <a:t>26/01/2018</a:t>
            </a:fld>
            <a:endParaRPr lang="en-GB"/>
          </a:p>
        </p:txBody>
      </p:sp>
      <p:sp>
        <p:nvSpPr>
          <p:cNvPr id="4" name="Footer Placeholder 3"/>
          <p:cNvSpPr>
            <a:spLocks noGrp="1"/>
          </p:cNvSpPr>
          <p:nvPr>
            <p:ph type="ftr" sz="quarter" idx="2"/>
          </p:nvPr>
        </p:nvSpPr>
        <p:spPr>
          <a:xfrm>
            <a:off x="0" y="9428242"/>
            <a:ext cx="2946400" cy="496809"/>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242"/>
            <a:ext cx="2946400" cy="496809"/>
          </a:xfrm>
          <a:prstGeom prst="rect">
            <a:avLst/>
          </a:prstGeom>
        </p:spPr>
        <p:txBody>
          <a:bodyPr vert="horz" lIns="91440" tIns="45720" rIns="91440" bIns="45720" rtlCol="0" anchor="b"/>
          <a:lstStyle>
            <a:lvl1pPr algn="r">
              <a:defRPr sz="1200"/>
            </a:lvl1pPr>
          </a:lstStyle>
          <a:p>
            <a:fld id="{524F7369-11D4-49AC-B6E5-0FA347733255}" type="slidenum">
              <a:rPr lang="en-GB" smtClean="0"/>
              <a:t>‹#›</a:t>
            </a:fld>
            <a:endParaRPr lang="en-GB"/>
          </a:p>
        </p:txBody>
      </p:sp>
    </p:spTree>
    <p:extLst>
      <p:ext uri="{BB962C8B-B14F-4D97-AF65-F5344CB8AC3E}">
        <p14:creationId xmlns:p14="http://schemas.microsoft.com/office/powerpoint/2010/main" val="1662311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09"/>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49688" y="0"/>
            <a:ext cx="2946400" cy="496809"/>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76ADE42-0E6A-4F1E-A281-847EF0650395}" type="datetimeFigureOut">
              <a:rPr lang="en-GB"/>
              <a:pPr>
                <a:defRPr/>
              </a:pPr>
              <a:t>26/01/2018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715710"/>
            <a:ext cx="5438775" cy="4466511"/>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28242"/>
            <a:ext cx="2946400" cy="496809"/>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49688" y="9428242"/>
            <a:ext cx="2946400" cy="496809"/>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3C61E1A-8725-4C59-B51D-B57E1DE805D2}" type="slidenum">
              <a:rPr lang="en-GB"/>
              <a:pPr>
                <a:defRPr/>
              </a:pPr>
              <a:t>‹#›</a:t>
            </a:fld>
            <a:endParaRPr lang="en-GB"/>
          </a:p>
        </p:txBody>
      </p:sp>
    </p:spTree>
    <p:extLst>
      <p:ext uri="{BB962C8B-B14F-4D97-AF65-F5344CB8AC3E}">
        <p14:creationId xmlns:p14="http://schemas.microsoft.com/office/powerpoint/2010/main" val="42560732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 </a:t>
            </a:r>
          </a:p>
          <a:p>
            <a:pPr eaLnBrk="1" hangingPunct="1">
              <a:spcBef>
                <a:spcPct val="0"/>
              </a:spcBef>
            </a:pPr>
            <a:endParaRPr lang="en-GB" smtClean="0"/>
          </a:p>
          <a:p>
            <a:pPr eaLnBrk="1" hangingPunct="1">
              <a:spcBef>
                <a:spcPct val="0"/>
              </a:spcBef>
            </a:pPr>
            <a:endParaRPr lang="en-GB" smtClean="0"/>
          </a:p>
          <a:p>
            <a:pPr eaLnBrk="1" hangingPunct="1">
              <a:spcBef>
                <a:spcPct val="0"/>
              </a:spcBef>
            </a:pPr>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endParaRPr lang="en-GB" dirty="0"/>
          </a:p>
        </p:txBody>
      </p:sp>
      <p:sp>
        <p:nvSpPr>
          <p:cNvPr id="4" name="Slide Number Placeholder 3"/>
          <p:cNvSpPr>
            <a:spLocks noGrp="1"/>
          </p:cNvSpPr>
          <p:nvPr>
            <p:ph type="sldNum" sz="quarter" idx="10"/>
          </p:nvPr>
        </p:nvSpPr>
        <p:spPr/>
        <p:txBody>
          <a:bodyPr/>
          <a:lstStyle/>
          <a:p>
            <a:fld id="{E2519B7D-1869-4E5E-BD9D-840829409223}"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205896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2519B7D-1869-4E5E-BD9D-840829409223}"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2819448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endParaRPr lang="en-GB" dirty="0"/>
          </a:p>
        </p:txBody>
      </p:sp>
      <p:sp>
        <p:nvSpPr>
          <p:cNvPr id="4" name="Slide Number Placeholder 3"/>
          <p:cNvSpPr>
            <a:spLocks noGrp="1"/>
          </p:cNvSpPr>
          <p:nvPr>
            <p:ph type="sldNum" sz="quarter" idx="10"/>
          </p:nvPr>
        </p:nvSpPr>
        <p:spPr/>
        <p:txBody>
          <a:bodyPr/>
          <a:lstStyle/>
          <a:p>
            <a:fld id="{E2519B7D-1869-4E5E-BD9D-840829409223}"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205896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endParaRPr lang="en-GB" dirty="0"/>
          </a:p>
        </p:txBody>
      </p:sp>
      <p:sp>
        <p:nvSpPr>
          <p:cNvPr id="4" name="Slide Number Placeholder 3"/>
          <p:cNvSpPr>
            <a:spLocks noGrp="1"/>
          </p:cNvSpPr>
          <p:nvPr>
            <p:ph type="sldNum" sz="quarter" idx="10"/>
          </p:nvPr>
        </p:nvSpPr>
        <p:spPr/>
        <p:txBody>
          <a:bodyPr/>
          <a:lstStyle/>
          <a:p>
            <a:fld id="{E2519B7D-1869-4E5E-BD9D-840829409223}"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205896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endParaRPr lang="en-GB" dirty="0"/>
          </a:p>
        </p:txBody>
      </p:sp>
      <p:sp>
        <p:nvSpPr>
          <p:cNvPr id="4" name="Slide Number Placeholder 3"/>
          <p:cNvSpPr>
            <a:spLocks noGrp="1"/>
          </p:cNvSpPr>
          <p:nvPr>
            <p:ph type="sldNum" sz="quarter" idx="10"/>
          </p:nvPr>
        </p:nvSpPr>
        <p:spPr/>
        <p:txBody>
          <a:bodyPr/>
          <a:lstStyle/>
          <a:p>
            <a:fld id="{E2519B7D-1869-4E5E-BD9D-840829409223}"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205896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endParaRPr lang="en-GB" dirty="0"/>
          </a:p>
        </p:txBody>
      </p:sp>
      <p:sp>
        <p:nvSpPr>
          <p:cNvPr id="4" name="Slide Number Placeholder 3"/>
          <p:cNvSpPr>
            <a:spLocks noGrp="1"/>
          </p:cNvSpPr>
          <p:nvPr>
            <p:ph type="sldNum" sz="quarter" idx="10"/>
          </p:nvPr>
        </p:nvSpPr>
        <p:spPr/>
        <p:txBody>
          <a:bodyPr/>
          <a:lstStyle/>
          <a:p>
            <a:fld id="{E2519B7D-1869-4E5E-BD9D-840829409223}" type="slidenum">
              <a:rPr lang="en-GB" smtClean="0">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205896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endParaRPr lang="en-GB" dirty="0"/>
          </a:p>
        </p:txBody>
      </p:sp>
      <p:sp>
        <p:nvSpPr>
          <p:cNvPr id="4" name="Slide Number Placeholder 3"/>
          <p:cNvSpPr>
            <a:spLocks noGrp="1"/>
          </p:cNvSpPr>
          <p:nvPr>
            <p:ph type="sldNum" sz="quarter" idx="10"/>
          </p:nvPr>
        </p:nvSpPr>
        <p:spPr/>
        <p:txBody>
          <a:bodyPr/>
          <a:lstStyle/>
          <a:p>
            <a:fld id="{E2519B7D-1869-4E5E-BD9D-840829409223}" type="slidenum">
              <a:rPr lang="en-GB" smtClean="0">
                <a:solidFill>
                  <a:prstClr val="black"/>
                </a:solidFill>
              </a:rPr>
              <a:pPr/>
              <a:t>31</a:t>
            </a:fld>
            <a:endParaRPr lang="en-GB">
              <a:solidFill>
                <a:prstClr val="black"/>
              </a:solidFill>
            </a:endParaRPr>
          </a:p>
        </p:txBody>
      </p:sp>
    </p:spTree>
    <p:extLst>
      <p:ext uri="{BB962C8B-B14F-4D97-AF65-F5344CB8AC3E}">
        <p14:creationId xmlns:p14="http://schemas.microsoft.com/office/powerpoint/2010/main" val="205896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2519B7D-1869-4E5E-BD9D-840829409223}"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3354542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 </a:t>
            </a:r>
          </a:p>
          <a:p>
            <a:pPr eaLnBrk="1" hangingPunct="1">
              <a:spcBef>
                <a:spcPct val="0"/>
              </a:spcBef>
            </a:pPr>
            <a:endParaRPr lang="en-GB" smtClean="0"/>
          </a:p>
          <a:p>
            <a:pPr eaLnBrk="1" hangingPunct="1">
              <a:spcBef>
                <a:spcPct val="0"/>
              </a:spcBef>
            </a:pPr>
            <a:endParaRPr lang="en-GB" smtClean="0"/>
          </a:p>
          <a:p>
            <a:pPr eaLnBrk="1" hangingPunct="1">
              <a:spcBef>
                <a:spcPct val="0"/>
              </a:spcBef>
            </a:pPr>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 </a:t>
            </a:r>
          </a:p>
          <a:p>
            <a:pPr eaLnBrk="1" hangingPunct="1">
              <a:spcBef>
                <a:spcPct val="0"/>
              </a:spcBef>
            </a:pPr>
            <a:endParaRPr lang="en-GB" smtClean="0"/>
          </a:p>
          <a:p>
            <a:pPr eaLnBrk="1" hangingPunct="1">
              <a:spcBef>
                <a:spcPct val="0"/>
              </a:spcBef>
            </a:pPr>
            <a:endParaRPr lang="en-GB" smtClean="0"/>
          </a:p>
          <a:p>
            <a:pPr eaLnBrk="1" hangingPunct="1">
              <a:spcBef>
                <a:spcPct val="0"/>
              </a:spcBef>
            </a:pPr>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 </a:t>
            </a:r>
          </a:p>
          <a:p>
            <a:pPr eaLnBrk="1" hangingPunct="1">
              <a:spcBef>
                <a:spcPct val="0"/>
              </a:spcBef>
            </a:pPr>
            <a:endParaRPr lang="en-GB" smtClean="0"/>
          </a:p>
          <a:p>
            <a:pPr eaLnBrk="1" hangingPunct="1">
              <a:spcBef>
                <a:spcPct val="0"/>
              </a:spcBef>
            </a:pPr>
            <a:endParaRPr lang="en-GB" smtClean="0"/>
          </a:p>
          <a:p>
            <a:pPr eaLnBrk="1" hangingPunct="1">
              <a:spcBef>
                <a:spcPct val="0"/>
              </a:spcBef>
            </a:pPr>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6450" y="498475"/>
            <a:ext cx="2193925" cy="1646238"/>
          </a:xfrm>
        </p:spPr>
      </p:sp>
      <p:sp>
        <p:nvSpPr>
          <p:cNvPr id="3" name="Notes Placeholder 2"/>
          <p:cNvSpPr>
            <a:spLocks noGrp="1"/>
          </p:cNvSpPr>
          <p:nvPr>
            <p:ph type="body" idx="1"/>
          </p:nvPr>
        </p:nvSpPr>
        <p:spPr/>
        <p:txBody>
          <a:bodyPr/>
          <a:lstStyle/>
          <a:p>
            <a:endParaRPr lang="en-GB" sz="24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8333DB09-D7D5-49EA-9F3D-C7DD71591FB3}" type="slidenum">
              <a:rPr lang="en-GB" smtClean="0">
                <a:solidFill>
                  <a:prstClr val="black"/>
                </a:solidFill>
              </a:rPr>
              <a:pPr/>
              <a:t>36</a:t>
            </a:fld>
            <a:endParaRPr lang="en-GB">
              <a:solidFill>
                <a:prstClr val="black"/>
              </a:solidFill>
            </a:endParaRPr>
          </a:p>
        </p:txBody>
      </p:sp>
    </p:spTree>
    <p:extLst>
      <p:ext uri="{BB962C8B-B14F-4D97-AF65-F5344CB8AC3E}">
        <p14:creationId xmlns:p14="http://schemas.microsoft.com/office/powerpoint/2010/main" val="3870181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 </a:t>
            </a:r>
          </a:p>
          <a:p>
            <a:pPr eaLnBrk="1" hangingPunct="1">
              <a:spcBef>
                <a:spcPct val="0"/>
              </a:spcBef>
            </a:pPr>
            <a:endParaRPr lang="en-GB" smtClean="0"/>
          </a:p>
          <a:p>
            <a:pPr eaLnBrk="1" hangingPunct="1">
              <a:spcBef>
                <a:spcPct val="0"/>
              </a:spcBef>
            </a:pPr>
            <a:endParaRPr lang="en-GB" smtClean="0"/>
          </a:p>
          <a:p>
            <a:pPr eaLnBrk="1" hangingPunct="1">
              <a:spcBef>
                <a:spcPct val="0"/>
              </a:spcBef>
            </a:pPr>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 </a:t>
            </a:r>
          </a:p>
          <a:p>
            <a:pPr eaLnBrk="1" hangingPunct="1">
              <a:spcBef>
                <a:spcPct val="0"/>
              </a:spcBef>
            </a:pPr>
            <a:endParaRPr lang="en-GB" smtClean="0"/>
          </a:p>
          <a:p>
            <a:pPr eaLnBrk="1" hangingPunct="1">
              <a:spcBef>
                <a:spcPct val="0"/>
              </a:spcBef>
            </a:pPr>
            <a:endParaRPr lang="en-GB" smtClean="0"/>
          </a:p>
          <a:p>
            <a:pPr eaLnBrk="1" hangingPunct="1">
              <a:spcBef>
                <a:spcPct val="0"/>
              </a:spcBef>
            </a:pPr>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 </a:t>
            </a:r>
          </a:p>
          <a:p>
            <a:pPr eaLnBrk="1" hangingPunct="1">
              <a:spcBef>
                <a:spcPct val="0"/>
              </a:spcBef>
            </a:pPr>
            <a:endParaRPr lang="en-GB" smtClean="0"/>
          </a:p>
          <a:p>
            <a:pPr eaLnBrk="1" hangingPunct="1">
              <a:spcBef>
                <a:spcPct val="0"/>
              </a:spcBef>
            </a:pPr>
            <a:endParaRPr lang="en-GB" smtClean="0"/>
          </a:p>
          <a:p>
            <a:pPr eaLnBrk="1" hangingPunct="1">
              <a:spcBef>
                <a:spcPct val="0"/>
              </a:spcBef>
            </a:pPr>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 </a:t>
            </a:r>
          </a:p>
          <a:p>
            <a:pPr eaLnBrk="1" hangingPunct="1">
              <a:spcBef>
                <a:spcPct val="0"/>
              </a:spcBef>
            </a:pPr>
            <a:endParaRPr lang="en-GB" smtClean="0"/>
          </a:p>
          <a:p>
            <a:pPr eaLnBrk="1" hangingPunct="1">
              <a:spcBef>
                <a:spcPct val="0"/>
              </a:spcBef>
            </a:pPr>
            <a:endParaRPr lang="en-GB" smtClean="0"/>
          </a:p>
          <a:p>
            <a:pPr eaLnBrk="1" hangingPunct="1">
              <a:spcBef>
                <a:spcPct val="0"/>
              </a:spcBef>
            </a:pPr>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 </a:t>
            </a:r>
          </a:p>
          <a:p>
            <a:pPr eaLnBrk="1" hangingPunct="1">
              <a:spcBef>
                <a:spcPct val="0"/>
              </a:spcBef>
            </a:pPr>
            <a:endParaRPr lang="en-GB" smtClean="0"/>
          </a:p>
          <a:p>
            <a:pPr eaLnBrk="1" hangingPunct="1">
              <a:spcBef>
                <a:spcPct val="0"/>
              </a:spcBef>
            </a:pPr>
            <a:endParaRPr lang="en-GB" smtClean="0"/>
          </a:p>
          <a:p>
            <a:pPr eaLnBrk="1" hangingPunct="1">
              <a:spcBef>
                <a:spcPct val="0"/>
              </a:spcBef>
            </a:pPr>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FDA88FF-E5CC-4797-85D1-A17E3ECAEDCB}"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418079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 </a:t>
            </a:r>
          </a:p>
          <a:p>
            <a:pPr eaLnBrk="1" hangingPunct="1">
              <a:spcBef>
                <a:spcPct val="0"/>
              </a:spcBef>
            </a:pPr>
            <a:endParaRPr lang="en-GB" smtClean="0"/>
          </a:p>
          <a:p>
            <a:pPr eaLnBrk="1" hangingPunct="1">
              <a:spcBef>
                <a:spcPct val="0"/>
              </a:spcBef>
            </a:pPr>
            <a:endParaRPr lang="en-GB" smtClean="0"/>
          </a:p>
          <a:p>
            <a:pPr eaLnBrk="1" hangingPunct="1">
              <a:spcBef>
                <a:spcPct val="0"/>
              </a:spcBef>
            </a:pPr>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2519B7D-1869-4E5E-BD9D-840829409223}"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1129376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2519B7D-1869-4E5E-BD9D-840829409223}"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4213744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Master" Target="../slideMasters/slideMaster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Master" Target="../slideMasters/slideMaster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Master" Target="../slideMasters/slideMaster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2F419635-8EAF-4172-8BD4-1351D70F3911}" type="datetimeFigureOut">
              <a:rPr lang="en-GB"/>
              <a:pPr>
                <a:defRPr/>
              </a:pPr>
              <a:t>26/01/2018</a:t>
            </a:fld>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9CE93E48-ABE3-40A5-9896-34EDD628F401}"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CFFD527C-05B3-4F95-BBFB-7070A6FD5928}" type="datetimeFigureOut">
              <a:rPr lang="en-GB"/>
              <a:pPr>
                <a:defRPr/>
              </a:pPr>
              <a:t>26/01/2018</a:t>
            </a:fld>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4859694C-5FB7-46E5-A5BA-81229FB3F1C8}" type="slidenum">
              <a:rPr lang="en-GB"/>
              <a:pPr>
                <a:defRPr/>
              </a:pPr>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10415910-BDD8-4FBB-AFF8-BC68516C5C60}" type="datetimeFigureOut">
              <a:rPr lang="en-GB">
                <a:solidFill>
                  <a:srgbClr val="000000"/>
                </a:solidFill>
              </a:rPr>
              <a:pPr>
                <a:defRPr/>
              </a:pPr>
              <a:t>26/01/2018</a:t>
            </a:fld>
            <a:endParaRPr lang="en-GB">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D661D1EB-94BF-48F3-B950-569AE000941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7363693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411DCB09-0EF1-4177-B5F9-73D7ABB1A13E}" type="datetimeFigureOut">
              <a:rPr lang="en-GB">
                <a:solidFill>
                  <a:srgbClr val="000000"/>
                </a:solidFill>
              </a:rPr>
              <a:pPr>
                <a:defRPr/>
              </a:pPr>
              <a:t>26/01/2018</a:t>
            </a:fld>
            <a:endParaRPr lang="en-GB">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7808ADA-86FF-4151-966E-8DE251041C3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1100120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AF2AD1E4-D566-41FA-AE2E-CDDC952FC4BE}" type="datetimeFigureOut">
              <a:rPr lang="en-GB">
                <a:solidFill>
                  <a:srgbClr val="000000"/>
                </a:solidFill>
              </a:rPr>
              <a:pPr>
                <a:defRPr/>
              </a:pPr>
              <a:t>26/01/2018</a:t>
            </a:fld>
            <a:endParaRPr lang="en-GB">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FDEDFA80-39DA-461C-90CA-E5A0C6FCA03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625081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CFFD527C-05B3-4F95-BBFB-7070A6FD5928}" type="datetimeFigureOut">
              <a:rPr lang="en-GB">
                <a:solidFill>
                  <a:srgbClr val="000000"/>
                </a:solidFill>
              </a:rPr>
              <a:pPr>
                <a:defRPr/>
              </a:pPr>
              <a:t>26/01/2018</a:t>
            </a:fld>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4859694C-5FB7-46E5-A5BA-81229FB3F1C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143597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0"/>
            <a:ext cx="2074863" cy="60213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0"/>
            <a:ext cx="6075362" cy="6021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2B24BD3-9892-40CF-A719-39E7C6A1CD3C}" type="datetimeFigureOut">
              <a:rPr lang="en-GB">
                <a:solidFill>
                  <a:srgbClr val="000000"/>
                </a:solidFill>
              </a:rPr>
              <a:pPr>
                <a:defRPr/>
              </a:pPr>
              <a:t>26/01/2018</a:t>
            </a:fld>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53DD3F9-FECD-4039-BDF2-67F7ED8A98F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5306194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95288" y="0"/>
            <a:ext cx="8229600" cy="69215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68313" y="1196975"/>
            <a:ext cx="4038600" cy="2335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59313" y="1196975"/>
            <a:ext cx="4038600" cy="2335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8313" y="3684588"/>
            <a:ext cx="4038600" cy="233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59313" y="3684588"/>
            <a:ext cx="4038600" cy="233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D3F341C5-E30A-47DC-A16B-BE9AB1B6FA6B}" type="datetimeFigureOut">
              <a:rPr lang="en-GB">
                <a:solidFill>
                  <a:srgbClr val="000000"/>
                </a:solidFill>
              </a:rPr>
              <a:pPr>
                <a:defRPr/>
              </a:pPr>
              <a:t>26/01/2018</a:t>
            </a:fld>
            <a:endParaRPr lang="en-GB">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0B0DA0E5-3440-487D-A7CF-F6A1C0F5ABF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12185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0"/>
            <a:ext cx="8229600" cy="69215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68313" y="1196975"/>
            <a:ext cx="8229600" cy="4824413"/>
          </a:xfrm>
        </p:spPr>
        <p:txBody>
          <a:bodyPr/>
          <a:lstStyle/>
          <a:p>
            <a:pPr lvl="0"/>
            <a:r>
              <a:rPr lang="en-US" noProof="0" smtClean="0"/>
              <a:t>Click icon to add table</a:t>
            </a:r>
            <a:endParaRPr lang="en-GB" noProof="0" smtClean="0"/>
          </a:p>
        </p:txBody>
      </p:sp>
      <p:sp>
        <p:nvSpPr>
          <p:cNvPr id="4" name="Rectangle 5"/>
          <p:cNvSpPr>
            <a:spLocks noGrp="1" noChangeArrowheads="1"/>
          </p:cNvSpPr>
          <p:nvPr>
            <p:ph type="dt" sz="half" idx="10"/>
          </p:nvPr>
        </p:nvSpPr>
        <p:spPr>
          <a:ln/>
        </p:spPr>
        <p:txBody>
          <a:bodyPr/>
          <a:lstStyle>
            <a:lvl1pPr>
              <a:defRPr/>
            </a:lvl1pPr>
          </a:lstStyle>
          <a:p>
            <a:pPr>
              <a:defRPr/>
            </a:pPr>
            <a:fld id="{E4C3FF15-02A0-47D5-9D74-8BD8C73FD5DB}" type="datetimeFigureOut">
              <a:rPr lang="en-GB">
                <a:solidFill>
                  <a:srgbClr val="000000"/>
                </a:solidFill>
              </a:rPr>
              <a:pPr>
                <a:defRPr/>
              </a:pPr>
              <a:t>26/01/2018</a:t>
            </a:fld>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BB50F65-6638-4881-9A92-952D785CF6F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50150154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2F419635-8EAF-4172-8BD4-1351D70F3911}" type="datetimeFigureOut">
              <a:rPr lang="en-GB">
                <a:solidFill>
                  <a:srgbClr val="000000"/>
                </a:solidFill>
              </a:rPr>
              <a:pPr>
                <a:defRPr/>
              </a:pPr>
              <a:t>26/01/2018</a:t>
            </a:fld>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CE93E48-ABE3-40A5-9896-34EDD628F40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12330002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C66F536-23F6-497B-81F2-F472A8D25958}" type="datetimeFigureOut">
              <a:rPr lang="en-GB">
                <a:solidFill>
                  <a:srgbClr val="000000"/>
                </a:solidFill>
              </a:rPr>
              <a:pPr>
                <a:defRPr/>
              </a:pPr>
              <a:t>26/01/2018</a:t>
            </a:fld>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AACB91B-3D86-4792-8C1B-7BAE32FC4D8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6508488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92939FC3-418B-42E5-BA9D-9DB74381E2D0}" type="datetimeFigureOut">
              <a:rPr lang="en-GB">
                <a:solidFill>
                  <a:srgbClr val="000000"/>
                </a:solidFill>
              </a:rPr>
              <a:pPr>
                <a:defRPr/>
              </a:pPr>
              <a:t>26/01/2018</a:t>
            </a:fld>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CCCD526-202C-4099-81F3-34BBE26C3D9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1448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0"/>
            <a:ext cx="2074863" cy="60213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0"/>
            <a:ext cx="6075362" cy="6021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2B24BD3-9892-40CF-A719-39E7C6A1CD3C}" type="datetimeFigureOut">
              <a:rPr lang="en-GB"/>
              <a:pPr>
                <a:defRPr/>
              </a:pPr>
              <a:t>26/01/2018</a:t>
            </a:fld>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A53DD3F9-FECD-4039-BDF2-67F7ED8A98F7}" type="slidenum">
              <a:rPr lang="en-GB"/>
              <a:pPr>
                <a:defRPr/>
              </a:pPr>
              <a:t>‹#›</a:t>
            </a:fld>
            <a:endParaRPr lang="en-GB"/>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196975"/>
            <a:ext cx="4038600"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13" y="1196975"/>
            <a:ext cx="4038600"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B45A087B-6EAC-4346-8529-52304DB8FA7F}" type="datetimeFigureOut">
              <a:rPr lang="en-GB">
                <a:solidFill>
                  <a:srgbClr val="000000"/>
                </a:solidFill>
              </a:rPr>
              <a:pPr>
                <a:defRPr/>
              </a:pPr>
              <a:t>26/01/2018</a:t>
            </a:fld>
            <a:endParaRPr lang="en-GB">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2439B502-5CC0-4241-8335-7FB4680DF76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1953149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DAFBE966-07A2-47F0-9607-6E642D759F23}" type="datetimeFigureOut">
              <a:rPr lang="en-GB">
                <a:solidFill>
                  <a:srgbClr val="000000"/>
                </a:solidFill>
              </a:rPr>
              <a:pPr>
                <a:defRPr/>
              </a:pPr>
              <a:t>26/01/2018</a:t>
            </a:fld>
            <a:endParaRPr lang="en-GB">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7D557246-3E0C-4DFC-9BFD-25E555CCA5D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1068051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04E6267E-01CA-45B1-BE9A-95F6985F13B7}" type="datetimeFigureOut">
              <a:rPr lang="en-GB">
                <a:solidFill>
                  <a:srgbClr val="000000"/>
                </a:solidFill>
              </a:rPr>
              <a:pPr>
                <a:defRPr/>
              </a:pPr>
              <a:t>26/01/2018</a:t>
            </a:fld>
            <a:endParaRPr lang="en-GB">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354F6A66-EC6F-48F4-A662-9C06C78177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6986356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10415910-BDD8-4FBB-AFF8-BC68516C5C60}" type="datetimeFigureOut">
              <a:rPr lang="en-GB">
                <a:solidFill>
                  <a:srgbClr val="000000"/>
                </a:solidFill>
              </a:rPr>
              <a:pPr>
                <a:defRPr/>
              </a:pPr>
              <a:t>26/01/2018</a:t>
            </a:fld>
            <a:endParaRPr lang="en-GB">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D661D1EB-94BF-48F3-B950-569AE000941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74336293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411DCB09-0EF1-4177-B5F9-73D7ABB1A13E}" type="datetimeFigureOut">
              <a:rPr lang="en-GB">
                <a:solidFill>
                  <a:srgbClr val="000000"/>
                </a:solidFill>
              </a:rPr>
              <a:pPr>
                <a:defRPr/>
              </a:pPr>
              <a:t>26/01/2018</a:t>
            </a:fld>
            <a:endParaRPr lang="en-GB">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7808ADA-86FF-4151-966E-8DE251041C3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7289038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AF2AD1E4-D566-41FA-AE2E-CDDC952FC4BE}" type="datetimeFigureOut">
              <a:rPr lang="en-GB">
                <a:solidFill>
                  <a:srgbClr val="000000"/>
                </a:solidFill>
              </a:rPr>
              <a:pPr>
                <a:defRPr/>
              </a:pPr>
              <a:t>26/01/2018</a:t>
            </a:fld>
            <a:endParaRPr lang="en-GB">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FDEDFA80-39DA-461C-90CA-E5A0C6FCA03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8110963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CFFD527C-05B3-4F95-BBFB-7070A6FD5928}" type="datetimeFigureOut">
              <a:rPr lang="en-GB">
                <a:solidFill>
                  <a:srgbClr val="000000"/>
                </a:solidFill>
              </a:rPr>
              <a:pPr>
                <a:defRPr/>
              </a:pPr>
              <a:t>26/01/2018</a:t>
            </a:fld>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4859694C-5FB7-46E5-A5BA-81229FB3F1C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1775983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0"/>
            <a:ext cx="2074863" cy="60213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0"/>
            <a:ext cx="6075362" cy="6021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2B24BD3-9892-40CF-A719-39E7C6A1CD3C}" type="datetimeFigureOut">
              <a:rPr lang="en-GB">
                <a:solidFill>
                  <a:srgbClr val="000000"/>
                </a:solidFill>
              </a:rPr>
              <a:pPr>
                <a:defRPr/>
              </a:pPr>
              <a:t>26/01/2018</a:t>
            </a:fld>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53DD3F9-FECD-4039-BDF2-67F7ED8A98F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6482428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95288" y="0"/>
            <a:ext cx="8229600" cy="69215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68313" y="1196975"/>
            <a:ext cx="4038600" cy="2335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59313" y="1196975"/>
            <a:ext cx="4038600" cy="2335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8313" y="3684588"/>
            <a:ext cx="4038600" cy="233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59313" y="3684588"/>
            <a:ext cx="4038600" cy="233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D3F341C5-E30A-47DC-A16B-BE9AB1B6FA6B}" type="datetimeFigureOut">
              <a:rPr lang="en-GB">
                <a:solidFill>
                  <a:srgbClr val="000000"/>
                </a:solidFill>
              </a:rPr>
              <a:pPr>
                <a:defRPr/>
              </a:pPr>
              <a:t>26/01/2018</a:t>
            </a:fld>
            <a:endParaRPr lang="en-GB">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0B0DA0E5-3440-487D-A7CF-F6A1C0F5ABF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1937605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0"/>
            <a:ext cx="8229600" cy="69215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68313" y="1196975"/>
            <a:ext cx="8229600" cy="4824413"/>
          </a:xfrm>
        </p:spPr>
        <p:txBody>
          <a:bodyPr/>
          <a:lstStyle/>
          <a:p>
            <a:pPr lvl="0"/>
            <a:r>
              <a:rPr lang="en-US" noProof="0" smtClean="0"/>
              <a:t>Click icon to add table</a:t>
            </a:r>
            <a:endParaRPr lang="en-GB" noProof="0" smtClean="0"/>
          </a:p>
        </p:txBody>
      </p:sp>
      <p:sp>
        <p:nvSpPr>
          <p:cNvPr id="4" name="Rectangle 5"/>
          <p:cNvSpPr>
            <a:spLocks noGrp="1" noChangeArrowheads="1"/>
          </p:cNvSpPr>
          <p:nvPr>
            <p:ph type="dt" sz="half" idx="10"/>
          </p:nvPr>
        </p:nvSpPr>
        <p:spPr>
          <a:ln/>
        </p:spPr>
        <p:txBody>
          <a:bodyPr/>
          <a:lstStyle>
            <a:lvl1pPr>
              <a:defRPr/>
            </a:lvl1pPr>
          </a:lstStyle>
          <a:p>
            <a:pPr>
              <a:defRPr/>
            </a:pPr>
            <a:fld id="{E4C3FF15-02A0-47D5-9D74-8BD8C73FD5DB}" type="datetimeFigureOut">
              <a:rPr lang="en-GB">
                <a:solidFill>
                  <a:srgbClr val="000000"/>
                </a:solidFill>
              </a:rPr>
              <a:pPr>
                <a:defRPr/>
              </a:pPr>
              <a:t>26/01/2018</a:t>
            </a:fld>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BB50F65-6638-4881-9A92-952D785CF6F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04193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95288" y="0"/>
            <a:ext cx="8229600" cy="69215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68313" y="1196975"/>
            <a:ext cx="4038600" cy="2335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59313" y="1196975"/>
            <a:ext cx="4038600" cy="2335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8313" y="3684588"/>
            <a:ext cx="4038600" cy="233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59313" y="3684588"/>
            <a:ext cx="4038600" cy="233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D3F341C5-E30A-47DC-A16B-BE9AB1B6FA6B}" type="datetimeFigureOut">
              <a:rPr lang="en-GB"/>
              <a:pPr>
                <a:defRPr/>
              </a:pPr>
              <a:t>26/01/2018</a:t>
            </a:fld>
            <a:endParaRPr lang="en-GB"/>
          </a:p>
        </p:txBody>
      </p:sp>
      <p:sp>
        <p:nvSpPr>
          <p:cNvPr id="8" name="Rectangle 6"/>
          <p:cNvSpPr>
            <a:spLocks noGrp="1" noChangeArrowheads="1"/>
          </p:cNvSpPr>
          <p:nvPr>
            <p:ph type="ftr" sz="quarter" idx="11"/>
          </p:nvPr>
        </p:nvSpPr>
        <p:spPr>
          <a:ln/>
        </p:spPr>
        <p:txBody>
          <a:bodyPr/>
          <a:lstStyle>
            <a:lvl1pPr>
              <a:defRPr/>
            </a:lvl1pPr>
          </a:lstStyle>
          <a:p>
            <a:pPr>
              <a:defRPr/>
            </a:pPr>
            <a:endParaRPr lang="en-GB"/>
          </a:p>
        </p:txBody>
      </p:sp>
      <p:sp>
        <p:nvSpPr>
          <p:cNvPr id="9" name="Rectangle 7"/>
          <p:cNvSpPr>
            <a:spLocks noGrp="1" noChangeArrowheads="1"/>
          </p:cNvSpPr>
          <p:nvPr>
            <p:ph type="sldNum" sz="quarter" idx="12"/>
          </p:nvPr>
        </p:nvSpPr>
        <p:spPr>
          <a:ln/>
        </p:spPr>
        <p:txBody>
          <a:bodyPr/>
          <a:lstStyle>
            <a:lvl1pPr>
              <a:defRPr/>
            </a:lvl1pPr>
          </a:lstStyle>
          <a:p>
            <a:pPr>
              <a:defRPr/>
            </a:pPr>
            <a:fld id="{0B0DA0E5-3440-487D-A7CF-F6A1C0F5ABFC}"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0"/>
            <a:ext cx="8229600" cy="69215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68313" y="1196975"/>
            <a:ext cx="8229600" cy="4824413"/>
          </a:xfrm>
        </p:spPr>
        <p:txBody>
          <a:bodyPr/>
          <a:lstStyle/>
          <a:p>
            <a:pPr lvl="0"/>
            <a:r>
              <a:rPr lang="en-US" noProof="0" smtClean="0"/>
              <a:t>Click icon to add table</a:t>
            </a:r>
            <a:endParaRPr lang="en-GB" noProof="0" smtClean="0"/>
          </a:p>
        </p:txBody>
      </p:sp>
      <p:sp>
        <p:nvSpPr>
          <p:cNvPr id="4" name="Rectangle 5"/>
          <p:cNvSpPr>
            <a:spLocks noGrp="1" noChangeArrowheads="1"/>
          </p:cNvSpPr>
          <p:nvPr>
            <p:ph type="dt" sz="half" idx="10"/>
          </p:nvPr>
        </p:nvSpPr>
        <p:spPr>
          <a:ln/>
        </p:spPr>
        <p:txBody>
          <a:bodyPr/>
          <a:lstStyle>
            <a:lvl1pPr>
              <a:defRPr/>
            </a:lvl1pPr>
          </a:lstStyle>
          <a:p>
            <a:pPr>
              <a:defRPr/>
            </a:pPr>
            <a:fld id="{E4C3FF15-02A0-47D5-9D74-8BD8C73FD5DB}" type="datetimeFigureOut">
              <a:rPr lang="en-GB"/>
              <a:pPr>
                <a:defRPr/>
              </a:pPr>
              <a:t>26/01/2018</a:t>
            </a:fld>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0BB50F65-6638-4881-9A92-952D785CF6FF}"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708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32000" y="1733793"/>
            <a:ext cx="6480000" cy="3390415"/>
          </a:xfrm>
          <a:prstGeom prst="rect">
            <a:avLst/>
          </a:prstGeom>
        </p:spPr>
      </p:pic>
    </p:spTree>
    <p:extLst>
      <p:ext uri="{BB962C8B-B14F-4D97-AF65-F5344CB8AC3E}">
        <p14:creationId xmlns:p14="http://schemas.microsoft.com/office/powerpoint/2010/main" val="1068880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4" name="Content Placeholder 13"/>
          <p:cNvSpPr>
            <a:spLocks noGrp="1"/>
          </p:cNvSpPr>
          <p:nvPr>
            <p:ph sz="quarter" idx="13"/>
          </p:nvPr>
        </p:nvSpPr>
        <p:spPr>
          <a:xfrm>
            <a:off x="899592" y="2060848"/>
            <a:ext cx="8050088" cy="4536504"/>
          </a:xfrm>
        </p:spPr>
        <p:txBody>
          <a:bodyPr/>
          <a:lstStyle>
            <a:lvl1pPr marL="457200" indent="-457200">
              <a:buFontTx/>
              <a:buBlip>
                <a:blip r:embed="rId2"/>
              </a:buBlip>
              <a:defRPr>
                <a:latin typeface="Segoe UI" panose="020B0502040204020203" pitchFamily="34" charset="0"/>
                <a:ea typeface="Segoe UI" panose="020B0502040204020203" pitchFamily="34" charset="0"/>
                <a:cs typeface="Segoe UI" panose="020B0502040204020203" pitchFamily="34" charset="0"/>
              </a:defRPr>
            </a:lvl1pPr>
            <a:lvl2pPr marL="742950" indent="-285750">
              <a:buClr>
                <a:schemeClr val="accent6"/>
              </a:buClr>
              <a:buSzPct val="150000"/>
              <a:buFontTx/>
              <a:buBlip>
                <a:blip r:embed="rId3"/>
              </a:buBlip>
              <a:defRPr>
                <a:latin typeface="Segoe UI" panose="020B0502040204020203" pitchFamily="34" charset="0"/>
                <a:ea typeface="Segoe UI" panose="020B0502040204020203" pitchFamily="34" charset="0"/>
                <a:cs typeface="Segoe UI" panose="020B0502040204020203" pitchFamily="34" charset="0"/>
              </a:defRPr>
            </a:lvl2pPr>
            <a:lvl3pPr marL="1200150" indent="-285750">
              <a:buFontTx/>
              <a:buBlip>
                <a:blip r:embed="rId4"/>
              </a:buBlip>
              <a:defRPr>
                <a:latin typeface="Segoe UI" panose="020B0502040204020203" pitchFamily="34" charset="0"/>
                <a:ea typeface="Segoe UI" panose="020B0502040204020203" pitchFamily="34" charset="0"/>
                <a:cs typeface="Segoe UI" panose="020B0502040204020203" pitchFamily="34" charset="0"/>
              </a:defRPr>
            </a:lvl3pPr>
            <a:lvl4pPr marL="1657350" indent="-285750">
              <a:buClr>
                <a:schemeClr val="accent6"/>
              </a:buClr>
              <a:buFontTx/>
              <a:buBlip>
                <a:blip r:embed="rId5"/>
              </a:buBlip>
              <a:defRPr>
                <a:latin typeface="Segoe UI" panose="020B0502040204020203" pitchFamily="34" charset="0"/>
                <a:ea typeface="Segoe UI" panose="020B0502040204020203" pitchFamily="34" charset="0"/>
                <a:cs typeface="Segoe UI" panose="020B0502040204020203" pitchFamily="34" charset="0"/>
              </a:defRPr>
            </a:lvl4pPr>
            <a:lvl5pPr marL="2114550" indent="-285750">
              <a:buFontTx/>
              <a:buBlip>
                <a:blip r:embed="rId6"/>
              </a:buBlip>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1313566" y="620688"/>
            <a:ext cx="7239000" cy="1143000"/>
          </a:xfrm>
        </p:spPr>
        <p:txBody>
          <a:bodyPr/>
          <a:lstStyle>
            <a:lvl1pPr algn="ctr">
              <a:defRPr sz="4400" b="1" cap="none" spc="0">
                <a:ln w="10541" cmpd="sng">
                  <a:noFill/>
                  <a:prstDash val="solid"/>
                </a:ln>
                <a:solidFill>
                  <a:schemeClr val="tx1"/>
                </a:solidFill>
                <a:effectLst/>
                <a:latin typeface="+mj-lt"/>
                <a:cs typeface="Andalus" panose="02020603050405020304" pitchFamily="18" charset="-78"/>
              </a:defRPr>
            </a:lvl1pPr>
          </a:lstStyle>
          <a:p>
            <a:r>
              <a:rPr lang="en-US" smtClean="0"/>
              <a:t>Click to edit Master title style</a:t>
            </a:r>
            <a:endParaRPr lang="en-US" dirty="0"/>
          </a:p>
        </p:txBody>
      </p:sp>
      <p:pic>
        <p:nvPicPr>
          <p:cNvPr id="2"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68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3312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4" name="Content Placeholder 13"/>
          <p:cNvSpPr>
            <a:spLocks noGrp="1"/>
          </p:cNvSpPr>
          <p:nvPr>
            <p:ph sz="quarter" idx="10"/>
          </p:nvPr>
        </p:nvSpPr>
        <p:spPr>
          <a:xfrm>
            <a:off x="1258888" y="1773238"/>
            <a:ext cx="6842125" cy="4176712"/>
          </a:xfrm>
        </p:spPr>
        <p:txBody>
          <a:bodyPr/>
          <a:lstStyle>
            <a:lvl1pPr>
              <a:defRPr>
                <a:latin typeface="Segoe UI" panose="020B0502040204020203" pitchFamily="34" charset="0"/>
                <a:ea typeface="Segoe UI" panose="020B0502040204020203" pitchFamily="34" charset="0"/>
                <a:cs typeface="Segoe UI" panose="020B0502040204020203" pitchFamily="34" charset="0"/>
              </a:defRPr>
            </a:lvl1pPr>
            <a:lvl2pPr>
              <a:defRPr>
                <a:latin typeface="Segoe UI" panose="020B0502040204020203" pitchFamily="34" charset="0"/>
                <a:ea typeface="Segoe UI" panose="020B0502040204020203" pitchFamily="34" charset="0"/>
                <a:cs typeface="Segoe UI" panose="020B0502040204020203" pitchFamily="34" charset="0"/>
              </a:defRPr>
            </a:lvl2pPr>
            <a:lvl3pPr>
              <a:defRPr>
                <a:latin typeface="Segoe UI" panose="020B0502040204020203" pitchFamily="34" charset="0"/>
                <a:ea typeface="Segoe UI" panose="020B0502040204020203" pitchFamily="34" charset="0"/>
                <a:cs typeface="Segoe UI" panose="020B0502040204020203" pitchFamily="34" charset="0"/>
              </a:defRPr>
            </a:lvl3pPr>
            <a:lvl4pPr>
              <a:defRPr>
                <a:latin typeface="Segoe UI" panose="020B0502040204020203" pitchFamily="34" charset="0"/>
                <a:ea typeface="Segoe UI" panose="020B0502040204020203" pitchFamily="34" charset="0"/>
                <a:cs typeface="Segoe UI" panose="020B0502040204020203" pitchFamily="34" charset="0"/>
              </a:defRPr>
            </a:lvl4pPr>
            <a:lvl5pPr>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Rounded Rectangle 1"/>
          <p:cNvSpPr/>
          <p:nvPr userDrawn="1"/>
        </p:nvSpPr>
        <p:spPr>
          <a:xfrm>
            <a:off x="8109088" y="5692610"/>
            <a:ext cx="684076" cy="5040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pic>
        <p:nvPicPr>
          <p:cNvPr id="102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1112"/>
            <a:ext cx="9708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7406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latin typeface="+mn-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1C09FE-BF37-451C-8974-D6D9E63B3DC7}" type="datetimeFigureOut">
              <a:rPr lang="en-GB" smtClean="0"/>
              <a:pPr/>
              <a:t>26/01/2018</a:t>
            </a:fld>
            <a:endParaRPr lang="en-GB"/>
          </a:p>
        </p:txBody>
      </p:sp>
      <p:sp>
        <p:nvSpPr>
          <p:cNvPr id="6" name="Footer Placeholder 5"/>
          <p:cNvSpPr>
            <a:spLocks noGrp="1"/>
          </p:cNvSpPr>
          <p:nvPr>
            <p:ph type="ftr" sz="quarter" idx="11"/>
          </p:nvPr>
        </p:nvSpPr>
        <p:spPr/>
        <p:txBody>
          <a:bodyPr/>
          <a:lstStyle/>
          <a:p>
            <a:endParaRPr lang="en-GB">
              <a:solidFill>
                <a:prstClr val="black">
                  <a:lumMod val="60000"/>
                  <a:lumOff val="40000"/>
                </a:prstClr>
              </a:solidFill>
            </a:endParaRPr>
          </a:p>
        </p:txBody>
      </p:sp>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1112"/>
            <a:ext cx="9708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2661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6F2FE2-AD3E-4ED1-BDF5-113798779FEA}" type="datetimeFigureOut">
              <a:rPr lang="en-GB" smtClean="0">
                <a:solidFill>
                  <a:prstClr val="black">
                    <a:tint val="75000"/>
                  </a:prstClr>
                </a:solidFill>
              </a:rPr>
              <a:pPr/>
              <a:t>26/01/2018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C85DCC47-A432-4F57-9754-5E6B8FB1A06F}" type="slidenum">
              <a:rPr lang="en-GB" smtClean="0">
                <a:solidFill>
                  <a:prstClr val="black">
                    <a:tint val="75000"/>
                  </a:prstClr>
                </a:solidFill>
                <a:latin typeface="Segoe UI Light"/>
                <a:cs typeface="+mn-cs"/>
              </a:rPr>
              <a:pPr fontAlgn="auto">
                <a:spcBef>
                  <a:spcPts val="0"/>
                </a:spcBef>
                <a:spcAft>
                  <a:spcPts val="0"/>
                </a:spcAft>
              </a:pPr>
              <a:t>‹#›</a:t>
            </a:fld>
            <a:endParaRPr lang="en-GB">
              <a:solidFill>
                <a:prstClr val="black">
                  <a:tint val="75000"/>
                </a:prstClr>
              </a:solidFill>
              <a:latin typeface="Segoe UI Light"/>
              <a:cs typeface="+mn-cs"/>
            </a:endParaRPr>
          </a:p>
        </p:txBody>
      </p:sp>
    </p:spTree>
    <p:extLst>
      <p:ext uri="{BB962C8B-B14F-4D97-AF65-F5344CB8AC3E}">
        <p14:creationId xmlns:p14="http://schemas.microsoft.com/office/powerpoint/2010/main" val="232681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C6F2FE2-AD3E-4ED1-BDF5-113798779FEA}" type="datetimeFigureOut">
              <a:rPr lang="en-GB" smtClean="0">
                <a:solidFill>
                  <a:prstClr val="black">
                    <a:tint val="75000"/>
                  </a:prstClr>
                </a:solidFill>
              </a:rPr>
              <a:pPr/>
              <a:t>26/01/2018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85DCC47-A432-4F57-9754-5E6B8FB1A06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5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C66F536-23F6-497B-81F2-F472A8D25958}" type="datetimeFigureOut">
              <a:rPr lang="en-GB"/>
              <a:pPr>
                <a:defRPr/>
              </a:pPr>
              <a:t>26/01/2018</a:t>
            </a:fld>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1AACB91B-3D86-4792-8C1B-7BAE32FC4D8E}"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C6F2FE2-AD3E-4ED1-BDF5-113798779FEA}" type="datetimeFigureOut">
              <a:rPr lang="en-GB" smtClean="0">
                <a:solidFill>
                  <a:prstClr val="black">
                    <a:tint val="75000"/>
                  </a:prstClr>
                </a:solidFill>
              </a:rPr>
              <a:pPr/>
              <a:t>26/01/2018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85DCC47-A432-4F57-9754-5E6B8FB1A06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78966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6F2FE2-AD3E-4ED1-BDF5-113798779FEA}" type="datetimeFigureOut">
              <a:rPr lang="en-GB" smtClean="0">
                <a:solidFill>
                  <a:prstClr val="black">
                    <a:tint val="75000"/>
                  </a:prstClr>
                </a:solidFill>
              </a:rPr>
              <a:pPr/>
              <a:t>26/01/2018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85DCC47-A432-4F57-9754-5E6B8FB1A06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78912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C6F2FE2-AD3E-4ED1-BDF5-113798779FEA}" type="datetimeFigureOut">
              <a:rPr lang="en-GB" smtClean="0">
                <a:solidFill>
                  <a:prstClr val="black">
                    <a:tint val="75000"/>
                  </a:prstClr>
                </a:solidFill>
              </a:rPr>
              <a:pPr/>
              <a:t>26/01/2018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85DCC47-A432-4F57-9754-5E6B8FB1A06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643156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C6F2FE2-AD3E-4ED1-BDF5-113798779FEA}" type="datetimeFigureOut">
              <a:rPr lang="en-GB" smtClean="0">
                <a:solidFill>
                  <a:prstClr val="black">
                    <a:tint val="75000"/>
                  </a:prstClr>
                </a:solidFill>
              </a:rPr>
              <a:pPr/>
              <a:t>26/01/2018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85DCC47-A432-4F57-9754-5E6B8FB1A06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26282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C6F2FE2-AD3E-4ED1-BDF5-113798779FEA}" type="datetimeFigureOut">
              <a:rPr lang="en-GB" smtClean="0">
                <a:solidFill>
                  <a:prstClr val="black">
                    <a:tint val="75000"/>
                  </a:prstClr>
                </a:solidFill>
              </a:rPr>
              <a:pPr/>
              <a:t>26/01/2018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85DCC47-A432-4F57-9754-5E6B8FB1A06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143392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6F2FE2-AD3E-4ED1-BDF5-113798779FEA}" type="datetimeFigureOut">
              <a:rPr lang="en-GB" smtClean="0">
                <a:solidFill>
                  <a:prstClr val="black">
                    <a:tint val="75000"/>
                  </a:prstClr>
                </a:solidFill>
              </a:rPr>
              <a:pPr/>
              <a:t>26/01/2018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85DCC47-A432-4F57-9754-5E6B8FB1A06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26970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6F2FE2-AD3E-4ED1-BDF5-113798779FEA}" type="datetimeFigureOut">
              <a:rPr lang="en-GB" smtClean="0">
                <a:solidFill>
                  <a:prstClr val="black">
                    <a:tint val="75000"/>
                  </a:prstClr>
                </a:solidFill>
              </a:rPr>
              <a:pPr/>
              <a:t>26/01/2018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85DCC47-A432-4F57-9754-5E6B8FB1A06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644427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6F2FE2-AD3E-4ED1-BDF5-113798779FEA}" type="datetimeFigureOut">
              <a:rPr lang="en-GB" smtClean="0">
                <a:solidFill>
                  <a:prstClr val="black">
                    <a:tint val="75000"/>
                  </a:prstClr>
                </a:solidFill>
              </a:rPr>
              <a:pPr/>
              <a:t>26/01/2018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85DCC47-A432-4F57-9754-5E6B8FB1A06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358659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C6F2FE2-AD3E-4ED1-BDF5-113798779FEA}" type="datetimeFigureOut">
              <a:rPr lang="en-GB" smtClean="0">
                <a:solidFill>
                  <a:prstClr val="black">
                    <a:tint val="75000"/>
                  </a:prstClr>
                </a:solidFill>
              </a:rPr>
              <a:pPr/>
              <a:t>26/01/2018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85DCC47-A432-4F57-9754-5E6B8FB1A06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875301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C6F2FE2-AD3E-4ED1-BDF5-113798779FEA}" type="datetimeFigureOut">
              <a:rPr lang="en-GB" smtClean="0">
                <a:solidFill>
                  <a:prstClr val="black">
                    <a:tint val="75000"/>
                  </a:prstClr>
                </a:solidFill>
              </a:rPr>
              <a:pPr/>
              <a:t>26/01/2018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85DCC47-A432-4F57-9754-5E6B8FB1A06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41465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92939FC3-418B-42E5-BA9D-9DB74381E2D0}" type="datetimeFigureOut">
              <a:rPr lang="en-GB"/>
              <a:pPr>
                <a:defRPr/>
              </a:pPr>
              <a:t>26/01/2018</a:t>
            </a:fld>
            <a:endParaRPr lang="en-GB"/>
          </a:p>
        </p:txBody>
      </p:sp>
      <p:sp>
        <p:nvSpPr>
          <p:cNvPr id="5" name="Rectangle 6"/>
          <p:cNvSpPr>
            <a:spLocks noGrp="1" noChangeArrowheads="1"/>
          </p:cNvSpPr>
          <p:nvPr>
            <p:ph type="ftr" sz="quarter" idx="11"/>
          </p:nvPr>
        </p:nvSpPr>
        <p:spPr>
          <a:ln/>
        </p:spPr>
        <p:txBody>
          <a:bodyPr/>
          <a:lstStyle>
            <a:lvl1pPr>
              <a:defRPr/>
            </a:lvl1pPr>
          </a:lstStyle>
          <a:p>
            <a:pPr>
              <a:defRPr/>
            </a:pPr>
            <a:endParaRPr lang="en-GB"/>
          </a:p>
        </p:txBody>
      </p:sp>
      <p:sp>
        <p:nvSpPr>
          <p:cNvPr id="6" name="Rectangle 7"/>
          <p:cNvSpPr>
            <a:spLocks noGrp="1" noChangeArrowheads="1"/>
          </p:cNvSpPr>
          <p:nvPr>
            <p:ph type="sldNum" sz="quarter" idx="12"/>
          </p:nvPr>
        </p:nvSpPr>
        <p:spPr>
          <a:ln/>
        </p:spPr>
        <p:txBody>
          <a:bodyPr/>
          <a:lstStyle>
            <a:lvl1pPr>
              <a:defRPr/>
            </a:lvl1pPr>
          </a:lstStyle>
          <a:p>
            <a:pPr>
              <a:defRPr/>
            </a:pPr>
            <a:fld id="{BCCCD526-202C-4099-81F3-34BBE26C3D95}"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14" name="Content Placeholder 13"/>
          <p:cNvSpPr>
            <a:spLocks noGrp="1"/>
          </p:cNvSpPr>
          <p:nvPr>
            <p:ph sz="quarter" idx="13"/>
          </p:nvPr>
        </p:nvSpPr>
        <p:spPr>
          <a:xfrm>
            <a:off x="899592" y="2060848"/>
            <a:ext cx="8050088" cy="4536504"/>
          </a:xfrm>
        </p:spPr>
        <p:txBody>
          <a:bodyPr/>
          <a:lstStyle>
            <a:lvl1pPr marL="457200" indent="-457200">
              <a:buFontTx/>
              <a:buBlip>
                <a:blip r:embed="rId2"/>
              </a:buBlip>
              <a:defRPr>
                <a:latin typeface="Segoe UI" panose="020B0502040204020203" pitchFamily="34" charset="0"/>
                <a:ea typeface="Segoe UI" panose="020B0502040204020203" pitchFamily="34" charset="0"/>
                <a:cs typeface="Segoe UI" panose="020B0502040204020203" pitchFamily="34" charset="0"/>
              </a:defRPr>
            </a:lvl1pPr>
            <a:lvl2pPr marL="742950" indent="-285750">
              <a:buClr>
                <a:schemeClr val="accent6"/>
              </a:buClr>
              <a:buSzPct val="150000"/>
              <a:buFontTx/>
              <a:buBlip>
                <a:blip r:embed="rId3"/>
              </a:buBlip>
              <a:defRPr>
                <a:latin typeface="Segoe UI" panose="020B0502040204020203" pitchFamily="34" charset="0"/>
                <a:ea typeface="Segoe UI" panose="020B0502040204020203" pitchFamily="34" charset="0"/>
                <a:cs typeface="Segoe UI" panose="020B0502040204020203" pitchFamily="34" charset="0"/>
              </a:defRPr>
            </a:lvl2pPr>
            <a:lvl3pPr marL="1200150" indent="-285750">
              <a:buFontTx/>
              <a:buBlip>
                <a:blip r:embed="rId4"/>
              </a:buBlip>
              <a:defRPr>
                <a:latin typeface="Segoe UI" panose="020B0502040204020203" pitchFamily="34" charset="0"/>
                <a:ea typeface="Segoe UI" panose="020B0502040204020203" pitchFamily="34" charset="0"/>
                <a:cs typeface="Segoe UI" panose="020B0502040204020203" pitchFamily="34" charset="0"/>
              </a:defRPr>
            </a:lvl3pPr>
            <a:lvl4pPr marL="1657350" indent="-285750">
              <a:buClr>
                <a:schemeClr val="accent6"/>
              </a:buClr>
              <a:buFontTx/>
              <a:buBlip>
                <a:blip r:embed="rId5"/>
              </a:buBlip>
              <a:defRPr>
                <a:latin typeface="Segoe UI" panose="020B0502040204020203" pitchFamily="34" charset="0"/>
                <a:ea typeface="Segoe UI" panose="020B0502040204020203" pitchFamily="34" charset="0"/>
                <a:cs typeface="Segoe UI" panose="020B0502040204020203" pitchFamily="34" charset="0"/>
              </a:defRPr>
            </a:lvl4pPr>
            <a:lvl5pPr marL="2114550" indent="-285750">
              <a:buFontTx/>
              <a:buBlip>
                <a:blip r:embed="rId6"/>
              </a:buBlip>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1313566" y="620688"/>
            <a:ext cx="7239000" cy="1143000"/>
          </a:xfrm>
        </p:spPr>
        <p:txBody>
          <a:bodyPr/>
          <a:lstStyle>
            <a:lvl1pPr algn="ctr">
              <a:defRPr sz="4400" b="1" cap="none" spc="0">
                <a:ln w="10541" cmpd="sng">
                  <a:noFill/>
                  <a:prstDash val="solid"/>
                </a:ln>
                <a:solidFill>
                  <a:schemeClr val="tx1"/>
                </a:solidFill>
                <a:effectLst/>
                <a:latin typeface="+mj-lt"/>
                <a:cs typeface="Andalus" panose="02020603050405020304" pitchFamily="18" charset="-78"/>
              </a:defRPr>
            </a:lvl1pPr>
          </a:lstStyle>
          <a:p>
            <a:r>
              <a:rPr lang="en-US" smtClean="0"/>
              <a:t>Click to edit Master title style</a:t>
            </a:r>
            <a:endParaRPr lang="en-US" dirty="0"/>
          </a:p>
        </p:txBody>
      </p:sp>
      <p:pic>
        <p:nvPicPr>
          <p:cNvPr id="2"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68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9065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Content with Caption">
    <p:spTree>
      <p:nvGrpSpPr>
        <p:cNvPr id="1" name=""/>
        <p:cNvGrpSpPr/>
        <p:nvPr/>
      </p:nvGrpSpPr>
      <p:grpSpPr>
        <a:xfrm>
          <a:off x="0" y="0"/>
          <a:ext cx="0" cy="0"/>
          <a:chOff x="0" y="0"/>
          <a:chExt cx="0" cy="0"/>
        </a:xfrm>
      </p:grpSpPr>
      <p:sp>
        <p:nvSpPr>
          <p:cNvPr id="14" name="Content Placeholder 13"/>
          <p:cNvSpPr>
            <a:spLocks noGrp="1"/>
          </p:cNvSpPr>
          <p:nvPr>
            <p:ph sz="quarter" idx="13"/>
          </p:nvPr>
        </p:nvSpPr>
        <p:spPr>
          <a:xfrm>
            <a:off x="899592" y="2060848"/>
            <a:ext cx="8050088" cy="4536504"/>
          </a:xfrm>
        </p:spPr>
        <p:txBody>
          <a:bodyPr/>
          <a:lstStyle>
            <a:lvl1pPr marL="457200" indent="-457200">
              <a:buFontTx/>
              <a:buBlip>
                <a:blip r:embed="rId2"/>
              </a:buBlip>
              <a:defRPr>
                <a:latin typeface="Segoe UI" panose="020B0502040204020203" pitchFamily="34" charset="0"/>
                <a:ea typeface="Segoe UI" panose="020B0502040204020203" pitchFamily="34" charset="0"/>
                <a:cs typeface="Segoe UI" panose="020B0502040204020203" pitchFamily="34" charset="0"/>
              </a:defRPr>
            </a:lvl1pPr>
            <a:lvl2pPr marL="742950" indent="-285750">
              <a:buClr>
                <a:schemeClr val="accent6"/>
              </a:buClr>
              <a:buSzPct val="150000"/>
              <a:buFontTx/>
              <a:buBlip>
                <a:blip r:embed="rId3"/>
              </a:buBlip>
              <a:defRPr>
                <a:latin typeface="Segoe UI" panose="020B0502040204020203" pitchFamily="34" charset="0"/>
                <a:ea typeface="Segoe UI" panose="020B0502040204020203" pitchFamily="34" charset="0"/>
                <a:cs typeface="Segoe UI" panose="020B0502040204020203" pitchFamily="34" charset="0"/>
              </a:defRPr>
            </a:lvl2pPr>
            <a:lvl3pPr marL="1200150" indent="-285750">
              <a:buFontTx/>
              <a:buBlip>
                <a:blip r:embed="rId4"/>
              </a:buBlip>
              <a:defRPr>
                <a:latin typeface="Segoe UI" panose="020B0502040204020203" pitchFamily="34" charset="0"/>
                <a:ea typeface="Segoe UI" panose="020B0502040204020203" pitchFamily="34" charset="0"/>
                <a:cs typeface="Segoe UI" panose="020B0502040204020203" pitchFamily="34" charset="0"/>
              </a:defRPr>
            </a:lvl3pPr>
            <a:lvl4pPr marL="1657350" indent="-285750">
              <a:buClr>
                <a:schemeClr val="accent6"/>
              </a:buClr>
              <a:buFontTx/>
              <a:buBlip>
                <a:blip r:embed="rId5"/>
              </a:buBlip>
              <a:defRPr>
                <a:latin typeface="Segoe UI" panose="020B0502040204020203" pitchFamily="34" charset="0"/>
                <a:ea typeface="Segoe UI" panose="020B0502040204020203" pitchFamily="34" charset="0"/>
                <a:cs typeface="Segoe UI" panose="020B0502040204020203" pitchFamily="34" charset="0"/>
              </a:defRPr>
            </a:lvl4pPr>
            <a:lvl5pPr marL="2114550" indent="-285750">
              <a:buFontTx/>
              <a:buBlip>
                <a:blip r:embed="rId6"/>
              </a:buBlip>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1313566" y="620688"/>
            <a:ext cx="7239000" cy="1143000"/>
          </a:xfrm>
        </p:spPr>
        <p:txBody>
          <a:bodyPr/>
          <a:lstStyle>
            <a:lvl1pPr algn="ctr">
              <a:defRPr sz="4400" b="1" cap="none" spc="0">
                <a:ln w="10541" cmpd="sng">
                  <a:noFill/>
                  <a:prstDash val="solid"/>
                </a:ln>
                <a:solidFill>
                  <a:schemeClr val="tx1"/>
                </a:solidFill>
                <a:effectLst/>
                <a:latin typeface="+mj-lt"/>
                <a:cs typeface="Andalus" panose="02020603050405020304" pitchFamily="18" charset="-78"/>
              </a:defRPr>
            </a:lvl1pPr>
          </a:lstStyle>
          <a:p>
            <a:r>
              <a:rPr lang="en-US" smtClean="0"/>
              <a:t>Click to edit Master title style</a:t>
            </a:r>
            <a:endParaRPr lang="en-US" dirty="0"/>
          </a:p>
        </p:txBody>
      </p:sp>
      <p:pic>
        <p:nvPicPr>
          <p:cNvPr id="2"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68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1425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2F419635-8EAF-4172-8BD4-1351D70F3911}" type="datetimeFigureOut">
              <a:rPr lang="en-GB">
                <a:solidFill>
                  <a:srgbClr val="000000"/>
                </a:solidFill>
              </a:rPr>
              <a:pPr>
                <a:defRPr/>
              </a:pPr>
              <a:t>26/01/2018</a:t>
            </a:fld>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CE93E48-ABE3-40A5-9896-34EDD628F40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431077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C66F536-23F6-497B-81F2-F472A8D25958}" type="datetimeFigureOut">
              <a:rPr lang="en-GB">
                <a:solidFill>
                  <a:srgbClr val="000000"/>
                </a:solidFill>
              </a:rPr>
              <a:pPr>
                <a:defRPr/>
              </a:pPr>
              <a:t>26/01/2018</a:t>
            </a:fld>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AACB91B-3D86-4792-8C1B-7BAE32FC4D8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946527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92939FC3-418B-42E5-BA9D-9DB74381E2D0}" type="datetimeFigureOut">
              <a:rPr lang="en-GB">
                <a:solidFill>
                  <a:srgbClr val="000000"/>
                </a:solidFill>
              </a:rPr>
              <a:pPr>
                <a:defRPr/>
              </a:pPr>
              <a:t>26/01/2018</a:t>
            </a:fld>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CCCD526-202C-4099-81F3-34BBE26C3D9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65003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196975"/>
            <a:ext cx="4038600"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13" y="1196975"/>
            <a:ext cx="4038600"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B45A087B-6EAC-4346-8529-52304DB8FA7F}" type="datetimeFigureOut">
              <a:rPr lang="en-GB">
                <a:solidFill>
                  <a:srgbClr val="000000"/>
                </a:solidFill>
              </a:rPr>
              <a:pPr>
                <a:defRPr/>
              </a:pPr>
              <a:t>26/01/2018</a:t>
            </a:fld>
            <a:endParaRPr lang="en-GB">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2439B502-5CC0-4241-8335-7FB4680DF76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255607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DAFBE966-07A2-47F0-9607-6E642D759F23}" type="datetimeFigureOut">
              <a:rPr lang="en-GB">
                <a:solidFill>
                  <a:srgbClr val="000000"/>
                </a:solidFill>
              </a:rPr>
              <a:pPr>
                <a:defRPr/>
              </a:pPr>
              <a:t>26/01/2018</a:t>
            </a:fld>
            <a:endParaRPr lang="en-GB">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7D557246-3E0C-4DFC-9BFD-25E555CCA5D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4303038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04E6267E-01CA-45B1-BE9A-95F6985F13B7}" type="datetimeFigureOut">
              <a:rPr lang="en-GB">
                <a:solidFill>
                  <a:srgbClr val="000000"/>
                </a:solidFill>
              </a:rPr>
              <a:pPr>
                <a:defRPr/>
              </a:pPr>
              <a:t>26/01/2018</a:t>
            </a:fld>
            <a:endParaRPr lang="en-GB">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354F6A66-EC6F-48F4-A662-9C06C78177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592815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10415910-BDD8-4FBB-AFF8-BC68516C5C60}" type="datetimeFigureOut">
              <a:rPr lang="en-GB">
                <a:solidFill>
                  <a:srgbClr val="000000"/>
                </a:solidFill>
              </a:rPr>
              <a:pPr>
                <a:defRPr/>
              </a:pPr>
              <a:t>26/01/2018</a:t>
            </a:fld>
            <a:endParaRPr lang="en-GB">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D661D1EB-94BF-48F3-B950-569AE000941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1539201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411DCB09-0EF1-4177-B5F9-73D7ABB1A13E}" type="datetimeFigureOut">
              <a:rPr lang="en-GB">
                <a:solidFill>
                  <a:srgbClr val="000000"/>
                </a:solidFill>
              </a:rPr>
              <a:pPr>
                <a:defRPr/>
              </a:pPr>
              <a:t>26/01/2018</a:t>
            </a:fld>
            <a:endParaRPr lang="en-GB">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7808ADA-86FF-4151-966E-8DE251041C3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36609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196975"/>
            <a:ext cx="4038600"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13" y="1196975"/>
            <a:ext cx="4038600"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B45A087B-6EAC-4346-8529-52304DB8FA7F}" type="datetimeFigureOut">
              <a:rPr lang="en-GB"/>
              <a:pPr>
                <a:defRPr/>
              </a:pPr>
              <a:t>26/01/2018</a:t>
            </a:fld>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2439B502-5CC0-4241-8335-7FB4680DF767}"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AF2AD1E4-D566-41FA-AE2E-CDDC952FC4BE}" type="datetimeFigureOut">
              <a:rPr lang="en-GB">
                <a:solidFill>
                  <a:srgbClr val="000000"/>
                </a:solidFill>
              </a:rPr>
              <a:pPr>
                <a:defRPr/>
              </a:pPr>
              <a:t>26/01/2018</a:t>
            </a:fld>
            <a:endParaRPr lang="en-GB">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FDEDFA80-39DA-461C-90CA-E5A0C6FCA03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553858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CFFD527C-05B3-4F95-BBFB-7070A6FD5928}" type="datetimeFigureOut">
              <a:rPr lang="en-GB">
                <a:solidFill>
                  <a:srgbClr val="000000"/>
                </a:solidFill>
              </a:rPr>
              <a:pPr>
                <a:defRPr/>
              </a:pPr>
              <a:t>26/01/2018</a:t>
            </a:fld>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4859694C-5FB7-46E5-A5BA-81229FB3F1C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99965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0"/>
            <a:ext cx="2074863" cy="60213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0"/>
            <a:ext cx="6075362" cy="6021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2B24BD3-9892-40CF-A719-39E7C6A1CD3C}" type="datetimeFigureOut">
              <a:rPr lang="en-GB">
                <a:solidFill>
                  <a:srgbClr val="000000"/>
                </a:solidFill>
              </a:rPr>
              <a:pPr>
                <a:defRPr/>
              </a:pPr>
              <a:t>26/01/2018</a:t>
            </a:fld>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53DD3F9-FECD-4039-BDF2-67F7ED8A98F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59143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95288" y="0"/>
            <a:ext cx="8229600" cy="69215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68313" y="1196975"/>
            <a:ext cx="4038600" cy="2335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59313" y="1196975"/>
            <a:ext cx="4038600" cy="2335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8313" y="3684588"/>
            <a:ext cx="4038600" cy="233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59313" y="3684588"/>
            <a:ext cx="4038600" cy="233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D3F341C5-E30A-47DC-A16B-BE9AB1B6FA6B}" type="datetimeFigureOut">
              <a:rPr lang="en-GB">
                <a:solidFill>
                  <a:srgbClr val="000000"/>
                </a:solidFill>
              </a:rPr>
              <a:pPr>
                <a:defRPr/>
              </a:pPr>
              <a:t>26/01/2018</a:t>
            </a:fld>
            <a:endParaRPr lang="en-GB">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0B0DA0E5-3440-487D-A7CF-F6A1C0F5ABF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953590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0"/>
            <a:ext cx="8229600" cy="69215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68313" y="1196975"/>
            <a:ext cx="8229600" cy="4824413"/>
          </a:xfrm>
        </p:spPr>
        <p:txBody>
          <a:bodyPr/>
          <a:lstStyle/>
          <a:p>
            <a:pPr lvl="0"/>
            <a:r>
              <a:rPr lang="en-US" noProof="0" smtClean="0"/>
              <a:t>Click icon to add table</a:t>
            </a:r>
            <a:endParaRPr lang="en-GB" noProof="0" smtClean="0"/>
          </a:p>
        </p:txBody>
      </p:sp>
      <p:sp>
        <p:nvSpPr>
          <p:cNvPr id="4" name="Rectangle 5"/>
          <p:cNvSpPr>
            <a:spLocks noGrp="1" noChangeArrowheads="1"/>
          </p:cNvSpPr>
          <p:nvPr>
            <p:ph type="dt" sz="half" idx="10"/>
          </p:nvPr>
        </p:nvSpPr>
        <p:spPr>
          <a:ln/>
        </p:spPr>
        <p:txBody>
          <a:bodyPr/>
          <a:lstStyle>
            <a:lvl1pPr>
              <a:defRPr/>
            </a:lvl1pPr>
          </a:lstStyle>
          <a:p>
            <a:pPr>
              <a:defRPr/>
            </a:pPr>
            <a:fld id="{E4C3FF15-02A0-47D5-9D74-8BD8C73FD5DB}" type="datetimeFigureOut">
              <a:rPr lang="en-GB">
                <a:solidFill>
                  <a:srgbClr val="000000"/>
                </a:solidFill>
              </a:rPr>
              <a:pPr>
                <a:defRPr/>
              </a:pPr>
              <a:t>26/01/2018</a:t>
            </a:fld>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BB50F65-6638-4881-9A92-952D785CF6F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575828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First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6CDE8DC-E77E-4C2C-AEB6-DF4EF857308E}" type="datetimeFigureOut">
              <a:rPr lang="en-US">
                <a:solidFill>
                  <a:prstClr val="black">
                    <a:tint val="75000"/>
                  </a:prstClr>
                </a:solidFill>
              </a:rPr>
              <a:pPr>
                <a:defRPr/>
              </a:pPr>
              <a:t>1/26/2018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7B11D36-0C13-4BB4-AA6E-A7FDEE76A16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17888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Ins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97280"/>
            <a:ext cx="8229600" cy="4525963"/>
          </a:xfrm>
        </p:spPr>
        <p:txBody>
          <a:bodyPr/>
          <a:lstStyle>
            <a:lvl1pPr>
              <a:buClr>
                <a:srgbClr val="C00000"/>
              </a:buClr>
              <a:defRPr sz="2800">
                <a:solidFill>
                  <a:schemeClr val="tx1">
                    <a:lumMod val="85000"/>
                    <a:lumOff val="15000"/>
                  </a:schemeClr>
                </a:solidFill>
              </a:defRPr>
            </a:lvl1pPr>
            <a:lvl2pPr>
              <a:buClr>
                <a:srgbClr val="C00000"/>
              </a:buClr>
              <a:defRPr sz="2400">
                <a:solidFill>
                  <a:schemeClr val="tx1">
                    <a:lumMod val="85000"/>
                    <a:lumOff val="15000"/>
                  </a:schemeClr>
                </a:solidFill>
              </a:defRPr>
            </a:lvl2pPr>
            <a:lvl3pPr>
              <a:buClr>
                <a:srgbClr val="C00000"/>
              </a:buClr>
              <a:defRPr sz="2000">
                <a:solidFill>
                  <a:schemeClr val="tx1">
                    <a:lumMod val="85000"/>
                    <a:lumOff val="15000"/>
                  </a:schemeClr>
                </a:solidFill>
              </a:defRPr>
            </a:lvl3pPr>
            <a:lvl4pPr>
              <a:buClr>
                <a:srgbClr val="C00000"/>
              </a:buClr>
              <a:defRPr sz="1800">
                <a:solidFill>
                  <a:schemeClr val="tx1">
                    <a:lumMod val="85000"/>
                    <a:lumOff val="15000"/>
                  </a:schemeClr>
                </a:solidFill>
              </a:defRPr>
            </a:lvl4pPr>
            <a:lvl5pPr>
              <a:buClr>
                <a:srgbClr val="C00000"/>
              </a:buClr>
              <a:defRPr sz="1800">
                <a:solidFill>
                  <a:schemeClr val="tx1">
                    <a:lumMod val="85000"/>
                    <a:lumOff val="15000"/>
                  </a:schemeClr>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5C8238E-AB88-475C-8F39-7334CE1DADE7}" type="datetimeFigureOut">
              <a:rPr lang="en-US">
                <a:solidFill>
                  <a:prstClr val="black">
                    <a:tint val="75000"/>
                  </a:prstClr>
                </a:solidFill>
              </a:rPr>
              <a:pPr>
                <a:defRPr/>
              </a:pPr>
              <a:t>1/26/2018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7528363-AA2D-46AA-B01C-ED1C1EAE22D5}" type="slidenum">
              <a:rPr lang="en-US">
                <a:solidFill>
                  <a:prstClr val="black">
                    <a:tint val="75000"/>
                  </a:prstClr>
                </a:solidFill>
              </a:rPr>
              <a:pPr>
                <a:defRPr/>
              </a:pPr>
              <a:t>‹#›</a:t>
            </a:fld>
            <a:endParaRPr lang="en-US">
              <a:solidFill>
                <a:prstClr val="black">
                  <a:tint val="75000"/>
                </a:prstClr>
              </a:solidFill>
            </a:endParaRPr>
          </a:p>
        </p:txBody>
      </p:sp>
      <p:sp>
        <p:nvSpPr>
          <p:cNvPr id="2" name="Title 1"/>
          <p:cNvSpPr>
            <a:spLocks noGrp="1"/>
          </p:cNvSpPr>
          <p:nvPr>
            <p:ph type="title"/>
          </p:nvPr>
        </p:nvSpPr>
        <p:spPr>
          <a:xfrm>
            <a:off x="435166" y="230570"/>
            <a:ext cx="8229600" cy="603186"/>
          </a:xfrm>
        </p:spPr>
        <p:txBody>
          <a:bodyPr/>
          <a:lstStyle>
            <a:lvl1pPr algn="l">
              <a:defRPr sz="3000" b="1">
                <a:solidFill>
                  <a:srgbClr val="C00000"/>
                </a:solidFill>
                <a:latin typeface="Trebuchet MS" panose="020B0603020202020204" pitchFamily="34" charset="0"/>
                <a:cs typeface="Tunga" panose="020B0502040204020203" pitchFamily="34" charset="0"/>
              </a:defRPr>
            </a:lvl1pPr>
          </a:lstStyle>
          <a:p>
            <a:r>
              <a:rPr lang="en-GB" dirty="0" smtClean="0"/>
              <a:t>Click to edit Master title style</a:t>
            </a:r>
            <a:endParaRPr lang="en-US" dirty="0"/>
          </a:p>
        </p:txBody>
      </p:sp>
    </p:spTree>
    <p:extLst>
      <p:ext uri="{BB962C8B-B14F-4D97-AF65-F5344CB8AC3E}">
        <p14:creationId xmlns:p14="http://schemas.microsoft.com/office/powerpoint/2010/main" val="2782056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8561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F47977E-07A3-4593-8A11-A5975AD63E25}" type="datetimeFigureOut">
              <a:rPr lang="en-US">
                <a:solidFill>
                  <a:prstClr val="black">
                    <a:tint val="75000"/>
                  </a:prstClr>
                </a:solidFill>
              </a:rPr>
              <a:pPr>
                <a:defRPr/>
              </a:pPr>
              <a:t>1/26/2018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C95757A-3516-4D9E-9C37-20BBBC65457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609994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8AA8AFD-F1EC-4C8B-BF38-35E94F12821C}" type="datetimeFigureOut">
              <a:rPr lang="en-US">
                <a:solidFill>
                  <a:prstClr val="black">
                    <a:tint val="75000"/>
                  </a:prstClr>
                </a:solidFill>
              </a:rPr>
              <a:pPr>
                <a:defRPr/>
              </a:pPr>
              <a:t>1/26/2018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0B24B8F-67A2-4497-8F2D-296DB33DAB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99249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DAFBE966-07A2-47F0-9607-6E642D759F23}" type="datetimeFigureOut">
              <a:rPr lang="en-GB"/>
              <a:pPr>
                <a:defRPr/>
              </a:pPr>
              <a:t>26/01/2018</a:t>
            </a:fld>
            <a:endParaRPr lang="en-GB"/>
          </a:p>
        </p:txBody>
      </p:sp>
      <p:sp>
        <p:nvSpPr>
          <p:cNvPr id="8" name="Rectangle 6"/>
          <p:cNvSpPr>
            <a:spLocks noGrp="1" noChangeArrowheads="1"/>
          </p:cNvSpPr>
          <p:nvPr>
            <p:ph type="ftr" sz="quarter" idx="11"/>
          </p:nvPr>
        </p:nvSpPr>
        <p:spPr>
          <a:ln/>
        </p:spPr>
        <p:txBody>
          <a:bodyPr/>
          <a:lstStyle>
            <a:lvl1pPr>
              <a:defRPr/>
            </a:lvl1pPr>
          </a:lstStyle>
          <a:p>
            <a:pPr>
              <a:defRPr/>
            </a:pPr>
            <a:endParaRPr lang="en-GB"/>
          </a:p>
        </p:txBody>
      </p:sp>
      <p:sp>
        <p:nvSpPr>
          <p:cNvPr id="9" name="Rectangle 7"/>
          <p:cNvSpPr>
            <a:spLocks noGrp="1" noChangeArrowheads="1"/>
          </p:cNvSpPr>
          <p:nvPr>
            <p:ph type="sldNum" sz="quarter" idx="12"/>
          </p:nvPr>
        </p:nvSpPr>
        <p:spPr>
          <a:ln/>
        </p:spPr>
        <p:txBody>
          <a:bodyPr/>
          <a:lstStyle>
            <a:lvl1pPr>
              <a:defRPr/>
            </a:lvl1pPr>
          </a:lstStyle>
          <a:p>
            <a:pPr>
              <a:defRPr/>
            </a:pPr>
            <a:fld id="{7D557246-3E0C-4DFC-9BFD-25E555CCA5DB}" type="slidenum">
              <a:rPr lang="en-GB"/>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BD252EE-911C-43D4-9A53-E271912657F3}" type="datetimeFigureOut">
              <a:rPr lang="en-US">
                <a:solidFill>
                  <a:prstClr val="black">
                    <a:tint val="75000"/>
                  </a:prstClr>
                </a:solidFill>
              </a:rPr>
              <a:pPr>
                <a:defRPr/>
              </a:pPr>
              <a:t>1/26/2018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5C5876E-C37F-4EF7-A86E-62B22CE749B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40510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503C7EE-FDF9-4570-8186-988682D655FD}" type="datetimeFigureOut">
              <a:rPr lang="en-US">
                <a:solidFill>
                  <a:prstClr val="black">
                    <a:tint val="75000"/>
                  </a:prstClr>
                </a:solidFill>
              </a:rPr>
              <a:pPr>
                <a:defRPr/>
              </a:pPr>
              <a:t>1/26/2018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B0058CB-9D15-4470-9AE5-EEBE19EC298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18077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A615A96-A9B6-4D5C-82B3-6C533D819C3D}" type="datetimeFigureOut">
              <a:rPr lang="en-US">
                <a:solidFill>
                  <a:prstClr val="black">
                    <a:tint val="75000"/>
                  </a:prstClr>
                </a:solidFill>
              </a:rPr>
              <a:pPr>
                <a:defRPr/>
              </a:pPr>
              <a:t>1/26/2018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254366D-1B05-4694-966C-63E866C94F8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891952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21F305-7D21-4FB6-A415-BB092D2D35AC}" type="datetimeFigureOut">
              <a:rPr lang="en-US">
                <a:solidFill>
                  <a:prstClr val="black">
                    <a:tint val="75000"/>
                  </a:prstClr>
                </a:solidFill>
              </a:rPr>
              <a:pPr>
                <a:defRPr/>
              </a:pPr>
              <a:t>1/26/2018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85B7894-C87D-4F63-A88D-2241267952C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725102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615DB73-AB52-4A1C-BAD9-C14AFAF88ABD}" type="datetimeFigureOut">
              <a:rPr lang="en-US">
                <a:solidFill>
                  <a:prstClr val="black">
                    <a:tint val="75000"/>
                  </a:prstClr>
                </a:solidFill>
              </a:rPr>
              <a:pPr>
                <a:defRPr/>
              </a:pPr>
              <a:t>1/26/2018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CBCC211-AAFD-4C0D-8855-68E53D57C43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212031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9E8254-49B2-42AF-A6DA-13F1022E72F9}" type="datetimeFigureOut">
              <a:rPr lang="en-US">
                <a:solidFill>
                  <a:prstClr val="black">
                    <a:tint val="75000"/>
                  </a:prstClr>
                </a:solidFill>
              </a:rPr>
              <a:pPr>
                <a:defRPr/>
              </a:pPr>
              <a:t>1/26/2018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08FA43-4EBC-4A2A-BB70-08CA4EDE216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04583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EC9685-3203-6447-B4BE-8812A47488CC}" type="datetimeFigureOut">
              <a:rPr lang="en-US">
                <a:solidFill>
                  <a:prstClr val="black">
                    <a:tint val="75000"/>
                  </a:prstClr>
                </a:solidFill>
              </a:rPr>
              <a:pPr/>
              <a:t>1/26/2018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4AAE05-59BF-4E46-8318-D8D5AF9EC13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605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51FF63C-DB80-451C-AC32-980C112442C5}" type="datetimeFigureOut">
              <a:rPr lang="en-GB" smtClean="0">
                <a:solidFill>
                  <a:prstClr val="black">
                    <a:tint val="75000"/>
                  </a:prstClr>
                </a:solidFill>
              </a:rPr>
              <a:pPr/>
              <a:t>26/01/2018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4AEF37-854F-46E1-8FEE-DE9AF5E7D62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407219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1FF63C-DB80-451C-AC32-980C112442C5}" type="datetimeFigureOut">
              <a:rPr lang="en-GB" smtClean="0">
                <a:solidFill>
                  <a:prstClr val="black">
                    <a:tint val="75000"/>
                  </a:prstClr>
                </a:solidFill>
              </a:rPr>
              <a:pPr/>
              <a:t>26/01/2018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4AEF37-854F-46E1-8FEE-DE9AF5E7D62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749791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1FF63C-DB80-451C-AC32-980C112442C5}" type="datetimeFigureOut">
              <a:rPr lang="en-GB" smtClean="0">
                <a:solidFill>
                  <a:prstClr val="black">
                    <a:tint val="75000"/>
                  </a:prstClr>
                </a:solidFill>
              </a:rPr>
              <a:pPr/>
              <a:t>26/01/2018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4AEF37-854F-46E1-8FEE-DE9AF5E7D62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24152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04E6267E-01CA-45B1-BE9A-95F6985F13B7}" type="datetimeFigureOut">
              <a:rPr lang="en-GB"/>
              <a:pPr>
                <a:defRPr/>
              </a:pPr>
              <a:t>26/01/2018</a:t>
            </a:fld>
            <a:endParaRPr lang="en-GB"/>
          </a:p>
        </p:txBody>
      </p:sp>
      <p:sp>
        <p:nvSpPr>
          <p:cNvPr id="4" name="Rectangle 6"/>
          <p:cNvSpPr>
            <a:spLocks noGrp="1" noChangeArrowheads="1"/>
          </p:cNvSpPr>
          <p:nvPr>
            <p:ph type="ftr" sz="quarter" idx="11"/>
          </p:nvPr>
        </p:nvSpPr>
        <p:spPr>
          <a:ln/>
        </p:spPr>
        <p:txBody>
          <a:bodyPr/>
          <a:lstStyle>
            <a:lvl1pPr>
              <a:defRPr/>
            </a:lvl1pPr>
          </a:lstStyle>
          <a:p>
            <a:pPr>
              <a:defRPr/>
            </a:pPr>
            <a:endParaRPr lang="en-GB"/>
          </a:p>
        </p:txBody>
      </p:sp>
      <p:sp>
        <p:nvSpPr>
          <p:cNvPr id="5" name="Rectangle 7"/>
          <p:cNvSpPr>
            <a:spLocks noGrp="1" noChangeArrowheads="1"/>
          </p:cNvSpPr>
          <p:nvPr>
            <p:ph type="sldNum" sz="quarter" idx="12"/>
          </p:nvPr>
        </p:nvSpPr>
        <p:spPr>
          <a:ln/>
        </p:spPr>
        <p:txBody>
          <a:bodyPr/>
          <a:lstStyle>
            <a:lvl1pPr>
              <a:defRPr/>
            </a:lvl1pPr>
          </a:lstStyle>
          <a:p>
            <a:pPr>
              <a:defRPr/>
            </a:pPr>
            <a:fld id="{354F6A66-EC6F-48F4-A662-9C06C7817724}" type="slidenum">
              <a:rPr lang="en-GB"/>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51FF63C-DB80-451C-AC32-980C112442C5}" type="datetimeFigureOut">
              <a:rPr lang="en-GB" smtClean="0">
                <a:solidFill>
                  <a:prstClr val="black">
                    <a:tint val="75000"/>
                  </a:prstClr>
                </a:solidFill>
              </a:rPr>
              <a:pPr/>
              <a:t>26/01/2018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4AEF37-854F-46E1-8FEE-DE9AF5E7D62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939407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51FF63C-DB80-451C-AC32-980C112442C5}" type="datetimeFigureOut">
              <a:rPr lang="en-GB" smtClean="0">
                <a:solidFill>
                  <a:prstClr val="black">
                    <a:tint val="75000"/>
                  </a:prstClr>
                </a:solidFill>
              </a:rPr>
              <a:pPr/>
              <a:t>26/01/2018</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24AEF37-854F-46E1-8FEE-DE9AF5E7D62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532510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51FF63C-DB80-451C-AC32-980C112442C5}" type="datetimeFigureOut">
              <a:rPr lang="en-GB" smtClean="0">
                <a:solidFill>
                  <a:prstClr val="black">
                    <a:tint val="75000"/>
                  </a:prstClr>
                </a:solidFill>
              </a:rPr>
              <a:pPr/>
              <a:t>26/01/2018</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24AEF37-854F-46E1-8FEE-DE9AF5E7D62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290991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1FF63C-DB80-451C-AC32-980C112442C5}" type="datetimeFigureOut">
              <a:rPr lang="en-GB" smtClean="0">
                <a:solidFill>
                  <a:prstClr val="black">
                    <a:tint val="75000"/>
                  </a:prstClr>
                </a:solidFill>
              </a:rPr>
              <a:pPr/>
              <a:t>26/01/2018</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24AEF37-854F-46E1-8FEE-DE9AF5E7D62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48378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1FF63C-DB80-451C-AC32-980C112442C5}" type="datetimeFigureOut">
              <a:rPr lang="en-GB" smtClean="0">
                <a:solidFill>
                  <a:prstClr val="black">
                    <a:tint val="75000"/>
                  </a:prstClr>
                </a:solidFill>
              </a:rPr>
              <a:pPr/>
              <a:t>26/01/2018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4AEF37-854F-46E1-8FEE-DE9AF5E7D62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173841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1FF63C-DB80-451C-AC32-980C112442C5}" type="datetimeFigureOut">
              <a:rPr lang="en-GB" smtClean="0">
                <a:solidFill>
                  <a:prstClr val="black">
                    <a:tint val="75000"/>
                  </a:prstClr>
                </a:solidFill>
              </a:rPr>
              <a:pPr/>
              <a:t>26/01/2018</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24AEF37-854F-46E1-8FEE-DE9AF5E7D62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181411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1FF63C-DB80-451C-AC32-980C112442C5}" type="datetimeFigureOut">
              <a:rPr lang="en-GB" smtClean="0">
                <a:solidFill>
                  <a:prstClr val="black">
                    <a:tint val="75000"/>
                  </a:prstClr>
                </a:solidFill>
              </a:rPr>
              <a:pPr/>
              <a:t>26/01/2018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4AEF37-854F-46E1-8FEE-DE9AF5E7D62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80655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1FF63C-DB80-451C-AC32-980C112442C5}" type="datetimeFigureOut">
              <a:rPr lang="en-GB" smtClean="0">
                <a:solidFill>
                  <a:prstClr val="black">
                    <a:tint val="75000"/>
                  </a:prstClr>
                </a:solidFill>
              </a:rPr>
              <a:pPr/>
              <a:t>26/01/2018</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4AEF37-854F-46E1-8FEE-DE9AF5E7D629}"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249772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2F419635-8EAF-4172-8BD4-1351D70F3911}" type="datetimeFigureOut">
              <a:rPr lang="en-GB">
                <a:solidFill>
                  <a:srgbClr val="000000"/>
                </a:solidFill>
              </a:rPr>
              <a:pPr>
                <a:defRPr/>
              </a:pPr>
              <a:t>26/01/2018</a:t>
            </a:fld>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CE93E48-ABE3-40A5-9896-34EDD628F40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549272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C66F536-23F6-497B-81F2-F472A8D25958}" type="datetimeFigureOut">
              <a:rPr lang="en-GB">
                <a:solidFill>
                  <a:srgbClr val="000000"/>
                </a:solidFill>
              </a:rPr>
              <a:pPr>
                <a:defRPr/>
              </a:pPr>
              <a:t>26/01/2018</a:t>
            </a:fld>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AACB91B-3D86-4792-8C1B-7BAE32FC4D8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76396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10415910-BDD8-4FBB-AFF8-BC68516C5C60}" type="datetimeFigureOut">
              <a:rPr lang="en-GB"/>
              <a:pPr>
                <a:defRPr/>
              </a:pPr>
              <a:t>26/01/2018</a:t>
            </a:fld>
            <a:endParaRPr lang="en-GB"/>
          </a:p>
        </p:txBody>
      </p:sp>
      <p:sp>
        <p:nvSpPr>
          <p:cNvPr id="3" name="Rectangle 6"/>
          <p:cNvSpPr>
            <a:spLocks noGrp="1" noChangeArrowheads="1"/>
          </p:cNvSpPr>
          <p:nvPr>
            <p:ph type="ftr" sz="quarter" idx="11"/>
          </p:nvPr>
        </p:nvSpPr>
        <p:spPr>
          <a:ln/>
        </p:spPr>
        <p:txBody>
          <a:bodyPr/>
          <a:lstStyle>
            <a:lvl1pPr>
              <a:defRPr/>
            </a:lvl1pPr>
          </a:lstStyle>
          <a:p>
            <a:pPr>
              <a:defRPr/>
            </a:pPr>
            <a:endParaRPr lang="en-GB"/>
          </a:p>
        </p:txBody>
      </p:sp>
      <p:sp>
        <p:nvSpPr>
          <p:cNvPr id="4" name="Rectangle 7"/>
          <p:cNvSpPr>
            <a:spLocks noGrp="1" noChangeArrowheads="1"/>
          </p:cNvSpPr>
          <p:nvPr>
            <p:ph type="sldNum" sz="quarter" idx="12"/>
          </p:nvPr>
        </p:nvSpPr>
        <p:spPr>
          <a:ln/>
        </p:spPr>
        <p:txBody>
          <a:bodyPr/>
          <a:lstStyle>
            <a:lvl1pPr>
              <a:defRPr/>
            </a:lvl1pPr>
          </a:lstStyle>
          <a:p>
            <a:pPr>
              <a:defRPr/>
            </a:pPr>
            <a:fld id="{D661D1EB-94BF-48F3-B950-569AE000941E}" type="slidenum">
              <a:rPr lang="en-GB"/>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92939FC3-418B-42E5-BA9D-9DB74381E2D0}" type="datetimeFigureOut">
              <a:rPr lang="en-GB">
                <a:solidFill>
                  <a:srgbClr val="000000"/>
                </a:solidFill>
              </a:rPr>
              <a:pPr>
                <a:defRPr/>
              </a:pPr>
              <a:t>26/01/2018</a:t>
            </a:fld>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CCCD526-202C-4099-81F3-34BBE26C3D9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649874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196975"/>
            <a:ext cx="4038600"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13" y="1196975"/>
            <a:ext cx="4038600"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B45A087B-6EAC-4346-8529-52304DB8FA7F}" type="datetimeFigureOut">
              <a:rPr lang="en-GB">
                <a:solidFill>
                  <a:srgbClr val="000000"/>
                </a:solidFill>
              </a:rPr>
              <a:pPr>
                <a:defRPr/>
              </a:pPr>
              <a:t>26/01/2018</a:t>
            </a:fld>
            <a:endParaRPr lang="en-GB">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2439B502-5CC0-4241-8335-7FB4680DF76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569016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DAFBE966-07A2-47F0-9607-6E642D759F23}" type="datetimeFigureOut">
              <a:rPr lang="en-GB">
                <a:solidFill>
                  <a:srgbClr val="000000"/>
                </a:solidFill>
              </a:rPr>
              <a:pPr>
                <a:defRPr/>
              </a:pPr>
              <a:t>26/01/2018</a:t>
            </a:fld>
            <a:endParaRPr lang="en-GB">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7D557246-3E0C-4DFC-9BFD-25E555CCA5D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623082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04E6267E-01CA-45B1-BE9A-95F6985F13B7}" type="datetimeFigureOut">
              <a:rPr lang="en-GB">
                <a:solidFill>
                  <a:srgbClr val="000000"/>
                </a:solidFill>
              </a:rPr>
              <a:pPr>
                <a:defRPr/>
              </a:pPr>
              <a:t>26/01/2018</a:t>
            </a:fld>
            <a:endParaRPr lang="en-GB">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354F6A66-EC6F-48F4-A662-9C06C78177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739138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10415910-BDD8-4FBB-AFF8-BC68516C5C60}" type="datetimeFigureOut">
              <a:rPr lang="en-GB">
                <a:solidFill>
                  <a:srgbClr val="000000"/>
                </a:solidFill>
              </a:rPr>
              <a:pPr>
                <a:defRPr/>
              </a:pPr>
              <a:t>26/01/2018</a:t>
            </a:fld>
            <a:endParaRPr lang="en-GB">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D661D1EB-94BF-48F3-B950-569AE000941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61351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411DCB09-0EF1-4177-B5F9-73D7ABB1A13E}" type="datetimeFigureOut">
              <a:rPr lang="en-GB">
                <a:solidFill>
                  <a:srgbClr val="000000"/>
                </a:solidFill>
              </a:rPr>
              <a:pPr>
                <a:defRPr/>
              </a:pPr>
              <a:t>26/01/2018</a:t>
            </a:fld>
            <a:endParaRPr lang="en-GB">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7808ADA-86FF-4151-966E-8DE251041C3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081993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AF2AD1E4-D566-41FA-AE2E-CDDC952FC4BE}" type="datetimeFigureOut">
              <a:rPr lang="en-GB">
                <a:solidFill>
                  <a:srgbClr val="000000"/>
                </a:solidFill>
              </a:rPr>
              <a:pPr>
                <a:defRPr/>
              </a:pPr>
              <a:t>26/01/2018</a:t>
            </a:fld>
            <a:endParaRPr lang="en-GB">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FDEDFA80-39DA-461C-90CA-E5A0C6FCA03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807004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CFFD527C-05B3-4F95-BBFB-7070A6FD5928}" type="datetimeFigureOut">
              <a:rPr lang="en-GB">
                <a:solidFill>
                  <a:srgbClr val="000000"/>
                </a:solidFill>
              </a:rPr>
              <a:pPr>
                <a:defRPr/>
              </a:pPr>
              <a:t>26/01/2018</a:t>
            </a:fld>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4859694C-5FB7-46E5-A5BA-81229FB3F1C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636622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0"/>
            <a:ext cx="2074863" cy="60213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0"/>
            <a:ext cx="6075362" cy="6021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2B24BD3-9892-40CF-A719-39E7C6A1CD3C}" type="datetimeFigureOut">
              <a:rPr lang="en-GB">
                <a:solidFill>
                  <a:srgbClr val="000000"/>
                </a:solidFill>
              </a:rPr>
              <a:pPr>
                <a:defRPr/>
              </a:pPr>
              <a:t>26/01/2018</a:t>
            </a:fld>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53DD3F9-FECD-4039-BDF2-67F7ED8A98F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1443454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95288" y="0"/>
            <a:ext cx="8229600" cy="69215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68313" y="1196975"/>
            <a:ext cx="4038600" cy="2335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59313" y="1196975"/>
            <a:ext cx="4038600" cy="2335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8313" y="3684588"/>
            <a:ext cx="4038600" cy="233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59313" y="3684588"/>
            <a:ext cx="4038600" cy="233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D3F341C5-E30A-47DC-A16B-BE9AB1B6FA6B}" type="datetimeFigureOut">
              <a:rPr lang="en-GB">
                <a:solidFill>
                  <a:srgbClr val="000000"/>
                </a:solidFill>
              </a:rPr>
              <a:pPr>
                <a:defRPr/>
              </a:pPr>
              <a:t>26/01/2018</a:t>
            </a:fld>
            <a:endParaRPr lang="en-GB">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0B0DA0E5-3440-487D-A7CF-F6A1C0F5ABF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0543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411DCB09-0EF1-4177-B5F9-73D7ABB1A13E}" type="datetimeFigureOut">
              <a:rPr lang="en-GB"/>
              <a:pPr>
                <a:defRPr/>
              </a:pPr>
              <a:t>26/01/2018</a:t>
            </a:fld>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67808ADA-86FF-4151-966E-8DE251041C3B}" type="slidenum">
              <a:rPr lang="en-GB"/>
              <a:pPr>
                <a:defRPr/>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0"/>
            <a:ext cx="8229600" cy="69215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68313" y="1196975"/>
            <a:ext cx="8229600" cy="4824413"/>
          </a:xfrm>
        </p:spPr>
        <p:txBody>
          <a:bodyPr/>
          <a:lstStyle/>
          <a:p>
            <a:pPr lvl="0"/>
            <a:r>
              <a:rPr lang="en-US" noProof="0" smtClean="0"/>
              <a:t>Click icon to add table</a:t>
            </a:r>
            <a:endParaRPr lang="en-GB" noProof="0" smtClean="0"/>
          </a:p>
        </p:txBody>
      </p:sp>
      <p:sp>
        <p:nvSpPr>
          <p:cNvPr id="4" name="Rectangle 5"/>
          <p:cNvSpPr>
            <a:spLocks noGrp="1" noChangeArrowheads="1"/>
          </p:cNvSpPr>
          <p:nvPr>
            <p:ph type="dt" sz="half" idx="10"/>
          </p:nvPr>
        </p:nvSpPr>
        <p:spPr>
          <a:ln/>
        </p:spPr>
        <p:txBody>
          <a:bodyPr/>
          <a:lstStyle>
            <a:lvl1pPr>
              <a:defRPr/>
            </a:lvl1pPr>
          </a:lstStyle>
          <a:p>
            <a:pPr>
              <a:defRPr/>
            </a:pPr>
            <a:fld id="{E4C3FF15-02A0-47D5-9D74-8BD8C73FD5DB}" type="datetimeFigureOut">
              <a:rPr lang="en-GB">
                <a:solidFill>
                  <a:srgbClr val="000000"/>
                </a:solidFill>
              </a:rPr>
              <a:pPr>
                <a:defRPr/>
              </a:pPr>
              <a:t>26/01/2018</a:t>
            </a:fld>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BB50F65-6638-4881-9A92-952D785CF6F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667401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2F419635-8EAF-4172-8BD4-1351D70F3911}" type="datetimeFigureOut">
              <a:rPr lang="en-GB">
                <a:solidFill>
                  <a:srgbClr val="000000"/>
                </a:solidFill>
              </a:rPr>
              <a:pPr>
                <a:defRPr/>
              </a:pPr>
              <a:t>26/01/2018</a:t>
            </a:fld>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CE93E48-ABE3-40A5-9896-34EDD628F40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766789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C66F536-23F6-497B-81F2-F472A8D25958}" type="datetimeFigureOut">
              <a:rPr lang="en-GB">
                <a:solidFill>
                  <a:srgbClr val="000000"/>
                </a:solidFill>
              </a:rPr>
              <a:pPr>
                <a:defRPr/>
              </a:pPr>
              <a:t>26/01/2018</a:t>
            </a:fld>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AACB91B-3D86-4792-8C1B-7BAE32FC4D8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079771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92939FC3-418B-42E5-BA9D-9DB74381E2D0}" type="datetimeFigureOut">
              <a:rPr lang="en-GB">
                <a:solidFill>
                  <a:srgbClr val="000000"/>
                </a:solidFill>
              </a:rPr>
              <a:pPr>
                <a:defRPr/>
              </a:pPr>
              <a:t>26/01/2018</a:t>
            </a:fld>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CCCD526-202C-4099-81F3-34BBE26C3D9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777077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196975"/>
            <a:ext cx="4038600"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13" y="1196975"/>
            <a:ext cx="4038600"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B45A087B-6EAC-4346-8529-52304DB8FA7F}" type="datetimeFigureOut">
              <a:rPr lang="en-GB">
                <a:solidFill>
                  <a:srgbClr val="000000"/>
                </a:solidFill>
              </a:rPr>
              <a:pPr>
                <a:defRPr/>
              </a:pPr>
              <a:t>26/01/2018</a:t>
            </a:fld>
            <a:endParaRPr lang="en-GB">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2439B502-5CC0-4241-8335-7FB4680DF76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7037105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DAFBE966-07A2-47F0-9607-6E642D759F23}" type="datetimeFigureOut">
              <a:rPr lang="en-GB">
                <a:solidFill>
                  <a:srgbClr val="000000"/>
                </a:solidFill>
              </a:rPr>
              <a:pPr>
                <a:defRPr/>
              </a:pPr>
              <a:t>26/01/2018</a:t>
            </a:fld>
            <a:endParaRPr lang="en-GB">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7D557246-3E0C-4DFC-9BFD-25E555CCA5D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888846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04E6267E-01CA-45B1-BE9A-95F6985F13B7}" type="datetimeFigureOut">
              <a:rPr lang="en-GB">
                <a:solidFill>
                  <a:srgbClr val="000000"/>
                </a:solidFill>
              </a:rPr>
              <a:pPr>
                <a:defRPr/>
              </a:pPr>
              <a:t>26/01/2018</a:t>
            </a:fld>
            <a:endParaRPr lang="en-GB">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354F6A66-EC6F-48F4-A662-9C06C78177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187804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10415910-BDD8-4FBB-AFF8-BC68516C5C60}" type="datetimeFigureOut">
              <a:rPr lang="en-GB">
                <a:solidFill>
                  <a:srgbClr val="000000"/>
                </a:solidFill>
              </a:rPr>
              <a:pPr>
                <a:defRPr/>
              </a:pPr>
              <a:t>26/01/2018</a:t>
            </a:fld>
            <a:endParaRPr lang="en-GB">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D661D1EB-94BF-48F3-B950-569AE000941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111008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411DCB09-0EF1-4177-B5F9-73D7ABB1A13E}" type="datetimeFigureOut">
              <a:rPr lang="en-GB">
                <a:solidFill>
                  <a:srgbClr val="000000"/>
                </a:solidFill>
              </a:rPr>
              <a:pPr>
                <a:defRPr/>
              </a:pPr>
              <a:t>26/01/2018</a:t>
            </a:fld>
            <a:endParaRPr lang="en-GB">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7808ADA-86FF-4151-966E-8DE251041C3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726309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AF2AD1E4-D566-41FA-AE2E-CDDC952FC4BE}" type="datetimeFigureOut">
              <a:rPr lang="en-GB">
                <a:solidFill>
                  <a:srgbClr val="000000"/>
                </a:solidFill>
              </a:rPr>
              <a:pPr>
                <a:defRPr/>
              </a:pPr>
              <a:t>26/01/2018</a:t>
            </a:fld>
            <a:endParaRPr lang="en-GB">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FDEDFA80-39DA-461C-90CA-E5A0C6FCA03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60532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AF2AD1E4-D566-41FA-AE2E-CDDC952FC4BE}" type="datetimeFigureOut">
              <a:rPr lang="en-GB"/>
              <a:pPr>
                <a:defRPr/>
              </a:pPr>
              <a:t>26/01/2018</a:t>
            </a:fld>
            <a:endParaRPr lang="en-GB"/>
          </a:p>
        </p:txBody>
      </p:sp>
      <p:sp>
        <p:nvSpPr>
          <p:cNvPr id="6" name="Rectangle 6"/>
          <p:cNvSpPr>
            <a:spLocks noGrp="1" noChangeArrowheads="1"/>
          </p:cNvSpPr>
          <p:nvPr>
            <p:ph type="ftr" sz="quarter" idx="11"/>
          </p:nvPr>
        </p:nvSpPr>
        <p:spPr>
          <a:ln/>
        </p:spPr>
        <p:txBody>
          <a:bodyPr/>
          <a:lstStyle>
            <a:lvl1pPr>
              <a:defRPr/>
            </a:lvl1pPr>
          </a:lstStyle>
          <a:p>
            <a:pPr>
              <a:defRPr/>
            </a:pPr>
            <a:endParaRPr lang="en-GB"/>
          </a:p>
        </p:txBody>
      </p:sp>
      <p:sp>
        <p:nvSpPr>
          <p:cNvPr id="7" name="Rectangle 7"/>
          <p:cNvSpPr>
            <a:spLocks noGrp="1" noChangeArrowheads="1"/>
          </p:cNvSpPr>
          <p:nvPr>
            <p:ph type="sldNum" sz="quarter" idx="12"/>
          </p:nvPr>
        </p:nvSpPr>
        <p:spPr>
          <a:ln/>
        </p:spPr>
        <p:txBody>
          <a:bodyPr/>
          <a:lstStyle>
            <a:lvl1pPr>
              <a:defRPr/>
            </a:lvl1pPr>
          </a:lstStyle>
          <a:p>
            <a:pPr>
              <a:defRPr/>
            </a:pPr>
            <a:fld id="{FDEDFA80-39DA-461C-90CA-E5A0C6FCA035}" type="slidenum">
              <a:rPr lang="en-GB"/>
              <a:pPr>
                <a:defRPr/>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CFFD527C-05B3-4F95-BBFB-7070A6FD5928}" type="datetimeFigureOut">
              <a:rPr lang="en-GB">
                <a:solidFill>
                  <a:srgbClr val="000000"/>
                </a:solidFill>
              </a:rPr>
              <a:pPr>
                <a:defRPr/>
              </a:pPr>
              <a:t>26/01/2018</a:t>
            </a:fld>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4859694C-5FB7-46E5-A5BA-81229FB3F1C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104858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0"/>
            <a:ext cx="2074863" cy="60213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0"/>
            <a:ext cx="6075362" cy="6021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2B24BD3-9892-40CF-A719-39E7C6A1CD3C}" type="datetimeFigureOut">
              <a:rPr lang="en-GB">
                <a:solidFill>
                  <a:srgbClr val="000000"/>
                </a:solidFill>
              </a:rPr>
              <a:pPr>
                <a:defRPr/>
              </a:pPr>
              <a:t>26/01/2018</a:t>
            </a:fld>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53DD3F9-FECD-4039-BDF2-67F7ED8A98F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4796758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95288" y="0"/>
            <a:ext cx="8229600" cy="69215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68313" y="1196975"/>
            <a:ext cx="4038600" cy="2335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59313" y="1196975"/>
            <a:ext cx="4038600" cy="2335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8313" y="3684588"/>
            <a:ext cx="4038600" cy="233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59313" y="3684588"/>
            <a:ext cx="4038600" cy="233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D3F341C5-E30A-47DC-A16B-BE9AB1B6FA6B}" type="datetimeFigureOut">
              <a:rPr lang="en-GB">
                <a:solidFill>
                  <a:srgbClr val="000000"/>
                </a:solidFill>
              </a:rPr>
              <a:pPr>
                <a:defRPr/>
              </a:pPr>
              <a:t>26/01/2018</a:t>
            </a:fld>
            <a:endParaRPr lang="en-GB">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0B0DA0E5-3440-487D-A7CF-F6A1C0F5ABF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009492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0"/>
            <a:ext cx="8229600" cy="69215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68313" y="1196975"/>
            <a:ext cx="8229600" cy="4824413"/>
          </a:xfrm>
        </p:spPr>
        <p:txBody>
          <a:bodyPr/>
          <a:lstStyle/>
          <a:p>
            <a:pPr lvl="0"/>
            <a:r>
              <a:rPr lang="en-US" noProof="0" smtClean="0"/>
              <a:t>Click icon to add table</a:t>
            </a:r>
            <a:endParaRPr lang="en-GB" noProof="0" smtClean="0"/>
          </a:p>
        </p:txBody>
      </p:sp>
      <p:sp>
        <p:nvSpPr>
          <p:cNvPr id="4" name="Rectangle 5"/>
          <p:cNvSpPr>
            <a:spLocks noGrp="1" noChangeArrowheads="1"/>
          </p:cNvSpPr>
          <p:nvPr>
            <p:ph type="dt" sz="half" idx="10"/>
          </p:nvPr>
        </p:nvSpPr>
        <p:spPr>
          <a:ln/>
        </p:spPr>
        <p:txBody>
          <a:bodyPr/>
          <a:lstStyle>
            <a:lvl1pPr>
              <a:defRPr/>
            </a:lvl1pPr>
          </a:lstStyle>
          <a:p>
            <a:pPr>
              <a:defRPr/>
            </a:pPr>
            <a:fld id="{E4C3FF15-02A0-47D5-9D74-8BD8C73FD5DB}" type="datetimeFigureOut">
              <a:rPr lang="en-GB">
                <a:solidFill>
                  <a:srgbClr val="000000"/>
                </a:solidFill>
              </a:rPr>
              <a:pPr>
                <a:defRPr/>
              </a:pPr>
              <a:t>26/01/2018</a:t>
            </a:fld>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BB50F65-6638-4881-9A92-952D785CF6F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618363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2F419635-8EAF-4172-8BD4-1351D70F3911}" type="datetimeFigureOut">
              <a:rPr lang="en-GB">
                <a:solidFill>
                  <a:srgbClr val="000000"/>
                </a:solidFill>
              </a:rPr>
              <a:pPr>
                <a:defRPr/>
              </a:pPr>
              <a:t>26/01/2018</a:t>
            </a:fld>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CE93E48-ABE3-40A5-9896-34EDD628F40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71818142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C66F536-23F6-497B-81F2-F472A8D25958}" type="datetimeFigureOut">
              <a:rPr lang="en-GB">
                <a:solidFill>
                  <a:srgbClr val="000000"/>
                </a:solidFill>
              </a:rPr>
              <a:pPr>
                <a:defRPr/>
              </a:pPr>
              <a:t>26/01/2018</a:t>
            </a:fld>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AACB91B-3D86-4792-8C1B-7BAE32FC4D8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6389907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92939FC3-418B-42E5-BA9D-9DB74381E2D0}" type="datetimeFigureOut">
              <a:rPr lang="en-GB">
                <a:solidFill>
                  <a:srgbClr val="000000"/>
                </a:solidFill>
              </a:rPr>
              <a:pPr>
                <a:defRPr/>
              </a:pPr>
              <a:t>26/01/2018</a:t>
            </a:fld>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CCCD526-202C-4099-81F3-34BBE26C3D9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552999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196975"/>
            <a:ext cx="4038600"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13" y="1196975"/>
            <a:ext cx="4038600"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B45A087B-6EAC-4346-8529-52304DB8FA7F}" type="datetimeFigureOut">
              <a:rPr lang="en-GB">
                <a:solidFill>
                  <a:srgbClr val="000000"/>
                </a:solidFill>
              </a:rPr>
              <a:pPr>
                <a:defRPr/>
              </a:pPr>
              <a:t>26/01/2018</a:t>
            </a:fld>
            <a:endParaRPr lang="en-GB">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2439B502-5CC0-4241-8335-7FB4680DF76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4906177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DAFBE966-07A2-47F0-9607-6E642D759F23}" type="datetimeFigureOut">
              <a:rPr lang="en-GB">
                <a:solidFill>
                  <a:srgbClr val="000000"/>
                </a:solidFill>
              </a:rPr>
              <a:pPr>
                <a:defRPr/>
              </a:pPr>
              <a:t>26/01/2018</a:t>
            </a:fld>
            <a:endParaRPr lang="en-GB">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7D557246-3E0C-4DFC-9BFD-25E555CCA5D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293933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04E6267E-01CA-45B1-BE9A-95F6985F13B7}" type="datetimeFigureOut">
              <a:rPr lang="en-GB">
                <a:solidFill>
                  <a:srgbClr val="000000"/>
                </a:solidFill>
              </a:rPr>
              <a:pPr>
                <a:defRPr/>
              </a:pPr>
              <a:t>26/01/2018</a:t>
            </a:fld>
            <a:endParaRPr lang="en-GB">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354F6A66-EC6F-48F4-A662-9C06C78177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43763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6" Type="http://schemas.openxmlformats.org/officeDocument/2006/relationships/image" Target="../media/image2.wmf"/><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image" Target="../media/image1.wmf"/><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6.xml"/><Relationship Id="rId7" Type="http://schemas.openxmlformats.org/officeDocument/2006/relationships/image" Target="../media/image4.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6" Type="http://schemas.openxmlformats.org/officeDocument/2006/relationships/image" Target="../media/image2.wmf"/><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1.wmf"/><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4.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6" Type="http://schemas.openxmlformats.org/officeDocument/2006/relationships/image" Target="../media/image2.wmf"/><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image" Target="../media/image1.wmf"/><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6" Type="http://schemas.openxmlformats.org/officeDocument/2006/relationships/image" Target="../media/image2.wmf"/><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image" Target="../media/image1.wmf"/><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6" Type="http://schemas.openxmlformats.org/officeDocument/2006/relationships/image" Target="../media/image2.wmf"/><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image" Target="../media/image1.wmf"/><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rrowheads="1"/>
          </p:cNvPicPr>
          <p:nvPr/>
        </p:nvPicPr>
        <p:blipFill>
          <a:blip r:embed="rId15" cstate="print"/>
          <a:srcRect/>
          <a:stretch>
            <a:fillRect/>
          </a:stretch>
        </p:blipFill>
        <p:spPr bwMode="auto">
          <a:xfrm>
            <a:off x="-108520" y="0"/>
            <a:ext cx="9505056" cy="854075"/>
          </a:xfrm>
          <a:prstGeom prst="rect">
            <a:avLst/>
          </a:prstGeom>
          <a:noFill/>
          <a:ln w="9525">
            <a:noFill/>
            <a:miter lim="800000"/>
            <a:headEnd/>
            <a:tailEnd/>
          </a:ln>
        </p:spPr>
      </p:pic>
      <p:sp>
        <p:nvSpPr>
          <p:cNvPr id="1027" name="Rectangle 3"/>
          <p:cNvSpPr>
            <a:spLocks noGrp="1" noChangeArrowheads="1"/>
          </p:cNvSpPr>
          <p:nvPr>
            <p:ph type="title"/>
          </p:nvPr>
        </p:nvSpPr>
        <p:spPr bwMode="auto">
          <a:xfrm>
            <a:off x="395288" y="0"/>
            <a:ext cx="8229600" cy="69215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GB" smtClean="0"/>
          </a:p>
        </p:txBody>
      </p:sp>
      <p:sp>
        <p:nvSpPr>
          <p:cNvPr id="1028" name="Rectangle 4"/>
          <p:cNvSpPr>
            <a:spLocks noGrp="1" noChangeArrowheads="1"/>
          </p:cNvSpPr>
          <p:nvPr>
            <p:ph type="body" idx="1"/>
          </p:nvPr>
        </p:nvSpPr>
        <p:spPr bwMode="auto">
          <a:xfrm>
            <a:off x="468313" y="1196975"/>
            <a:ext cx="8229600" cy="4824413"/>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fontAlgn="auto">
              <a:spcBef>
                <a:spcPts val="0"/>
              </a:spcBef>
              <a:spcAft>
                <a:spcPts val="0"/>
              </a:spcAft>
              <a:defRPr sz="1400">
                <a:latin typeface="+mn-lt"/>
                <a:cs typeface="+mn-cs"/>
              </a:defRPr>
            </a:lvl1pPr>
          </a:lstStyle>
          <a:p>
            <a:pPr>
              <a:defRPr/>
            </a:pPr>
            <a:fld id="{3CAB76F4-276B-4D34-8E02-C171357937D4}" type="datetimeFigureOut">
              <a:rPr lang="en-GB"/>
              <a:pPr>
                <a:defRPr/>
              </a:pPr>
              <a:t>26/01/2018</a:t>
            </a:fld>
            <a:endParaRPr lang="en-GB"/>
          </a:p>
        </p:txBody>
      </p:sp>
      <p:sp>
        <p:nvSpPr>
          <p:cNvPr id="1030" name="Rectangle 6"/>
          <p:cNvSpPr>
            <a:spLocks noGrp="1" noChangeArrowheads="1"/>
          </p:cNvSpPr>
          <p:nvPr>
            <p:ph type="ftr" sz="quarter" idx="3"/>
          </p:nvPr>
        </p:nvSpPr>
        <p:spPr bwMode="auto">
          <a:xfrm>
            <a:off x="3132138" y="6165850"/>
            <a:ext cx="2895600" cy="4762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GB"/>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88AB6497-401E-4CDE-9737-C093174CED78}" type="slidenum">
              <a:rPr lang="en-GB"/>
              <a:pPr>
                <a:defRPr/>
              </a:pPr>
              <a:t>‹#›</a:t>
            </a:fld>
            <a:endParaRPr lang="en-GB"/>
          </a:p>
        </p:txBody>
      </p:sp>
      <p:pic>
        <p:nvPicPr>
          <p:cNvPr id="1032" name="Picture 8"/>
          <p:cNvPicPr>
            <a:picLocks noChangeArrowheads="1"/>
          </p:cNvPicPr>
          <p:nvPr/>
        </p:nvPicPr>
        <p:blipFill>
          <a:blip r:embed="rId16" cstate="print"/>
          <a:srcRect/>
          <a:stretch>
            <a:fillRect/>
          </a:stretch>
        </p:blipFill>
        <p:spPr bwMode="auto">
          <a:xfrm>
            <a:off x="-108520" y="6524625"/>
            <a:ext cx="9505056" cy="423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Lst>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Tahoma" charset="0"/>
        </a:defRPr>
      </a:lvl2pPr>
      <a:lvl3pPr algn="ctr" rtl="0" eaLnBrk="0" fontAlgn="base" hangingPunct="0">
        <a:spcBef>
          <a:spcPct val="0"/>
        </a:spcBef>
        <a:spcAft>
          <a:spcPct val="0"/>
        </a:spcAft>
        <a:defRPr sz="4000">
          <a:solidFill>
            <a:schemeClr val="bg1"/>
          </a:solidFill>
          <a:latin typeface="Tahoma" charset="0"/>
        </a:defRPr>
      </a:lvl3pPr>
      <a:lvl4pPr algn="ctr" rtl="0" eaLnBrk="0" fontAlgn="base" hangingPunct="0">
        <a:spcBef>
          <a:spcPct val="0"/>
        </a:spcBef>
        <a:spcAft>
          <a:spcPct val="0"/>
        </a:spcAft>
        <a:defRPr sz="4000">
          <a:solidFill>
            <a:schemeClr val="bg1"/>
          </a:solidFill>
          <a:latin typeface="Tahoma" charset="0"/>
        </a:defRPr>
      </a:lvl4pPr>
      <a:lvl5pPr algn="ctr" rtl="0" eaLnBrk="0" fontAlgn="base" hangingPunct="0">
        <a:spcBef>
          <a:spcPct val="0"/>
        </a:spcBef>
        <a:spcAft>
          <a:spcPct val="0"/>
        </a:spcAft>
        <a:defRPr sz="4000">
          <a:solidFill>
            <a:schemeClr val="bg1"/>
          </a:solidFill>
          <a:latin typeface="Tahoma" charset="0"/>
        </a:defRPr>
      </a:lvl5pPr>
      <a:lvl6pPr marL="457200" algn="ctr" rtl="0" eaLnBrk="1" fontAlgn="base" hangingPunct="1">
        <a:spcBef>
          <a:spcPct val="0"/>
        </a:spcBef>
        <a:spcAft>
          <a:spcPct val="0"/>
        </a:spcAft>
        <a:defRPr sz="4000">
          <a:solidFill>
            <a:schemeClr val="bg1"/>
          </a:solidFill>
          <a:latin typeface="Tahoma" charset="0"/>
        </a:defRPr>
      </a:lvl6pPr>
      <a:lvl7pPr marL="914400" algn="ctr" rtl="0" eaLnBrk="1" fontAlgn="base" hangingPunct="1">
        <a:spcBef>
          <a:spcPct val="0"/>
        </a:spcBef>
        <a:spcAft>
          <a:spcPct val="0"/>
        </a:spcAft>
        <a:defRPr sz="4000">
          <a:solidFill>
            <a:schemeClr val="bg1"/>
          </a:solidFill>
          <a:latin typeface="Tahoma" charset="0"/>
        </a:defRPr>
      </a:lvl7pPr>
      <a:lvl8pPr marL="1371600" algn="ctr" rtl="0" eaLnBrk="1" fontAlgn="base" hangingPunct="1">
        <a:spcBef>
          <a:spcPct val="0"/>
        </a:spcBef>
        <a:spcAft>
          <a:spcPct val="0"/>
        </a:spcAft>
        <a:defRPr sz="4000">
          <a:solidFill>
            <a:schemeClr val="bg1"/>
          </a:solidFill>
          <a:latin typeface="Tahoma" charset="0"/>
        </a:defRPr>
      </a:lvl8pPr>
      <a:lvl9pPr marL="1828800" algn="ctr" rtl="0" eaLnBrk="1" fontAlgn="base" hangingPunct="1">
        <a:spcBef>
          <a:spcPct val="0"/>
        </a:spcBef>
        <a:spcAft>
          <a:spcPct val="0"/>
        </a:spcAft>
        <a:defRPr sz="4000">
          <a:solidFill>
            <a:schemeClr val="bg1"/>
          </a:solidFill>
          <a:latin typeface="Tahoma"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q"/>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rrowheads="1"/>
          </p:cNvPicPr>
          <p:nvPr/>
        </p:nvPicPr>
        <p:blipFill>
          <a:blip r:embed="rId15" cstate="print"/>
          <a:srcRect/>
          <a:stretch>
            <a:fillRect/>
          </a:stretch>
        </p:blipFill>
        <p:spPr bwMode="auto">
          <a:xfrm>
            <a:off x="-108520" y="0"/>
            <a:ext cx="9505056" cy="854075"/>
          </a:xfrm>
          <a:prstGeom prst="rect">
            <a:avLst/>
          </a:prstGeom>
          <a:noFill/>
          <a:ln w="9525">
            <a:noFill/>
            <a:miter lim="800000"/>
            <a:headEnd/>
            <a:tailEnd/>
          </a:ln>
        </p:spPr>
      </p:pic>
      <p:sp>
        <p:nvSpPr>
          <p:cNvPr id="1027" name="Rectangle 3"/>
          <p:cNvSpPr>
            <a:spLocks noGrp="1" noChangeArrowheads="1"/>
          </p:cNvSpPr>
          <p:nvPr>
            <p:ph type="title"/>
          </p:nvPr>
        </p:nvSpPr>
        <p:spPr bwMode="auto">
          <a:xfrm>
            <a:off x="395288" y="0"/>
            <a:ext cx="8229600" cy="69215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GB" smtClean="0"/>
          </a:p>
        </p:txBody>
      </p:sp>
      <p:sp>
        <p:nvSpPr>
          <p:cNvPr id="1028" name="Rectangle 4"/>
          <p:cNvSpPr>
            <a:spLocks noGrp="1" noChangeArrowheads="1"/>
          </p:cNvSpPr>
          <p:nvPr>
            <p:ph type="body" idx="1"/>
          </p:nvPr>
        </p:nvSpPr>
        <p:spPr bwMode="auto">
          <a:xfrm>
            <a:off x="468313" y="1196975"/>
            <a:ext cx="8229600" cy="4824413"/>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fontAlgn="auto">
              <a:spcBef>
                <a:spcPts val="0"/>
              </a:spcBef>
              <a:spcAft>
                <a:spcPts val="0"/>
              </a:spcAft>
              <a:defRPr sz="1400">
                <a:latin typeface="+mn-lt"/>
                <a:cs typeface="+mn-cs"/>
              </a:defRPr>
            </a:lvl1pPr>
          </a:lstStyle>
          <a:p>
            <a:pPr>
              <a:defRPr/>
            </a:pPr>
            <a:fld id="{3CAB76F4-276B-4D34-8E02-C171357937D4}" type="datetimeFigureOut">
              <a:rPr lang="en-GB">
                <a:solidFill>
                  <a:srgbClr val="000000"/>
                </a:solidFill>
              </a:rPr>
              <a:pPr>
                <a:defRPr/>
              </a:pPr>
              <a:t>26/01/2018</a:t>
            </a:fld>
            <a:endParaRPr lang="en-GB">
              <a:solidFill>
                <a:srgbClr val="000000"/>
              </a:solidFill>
            </a:endParaRPr>
          </a:p>
        </p:txBody>
      </p:sp>
      <p:sp>
        <p:nvSpPr>
          <p:cNvPr id="1030" name="Rectangle 6"/>
          <p:cNvSpPr>
            <a:spLocks noGrp="1" noChangeArrowheads="1"/>
          </p:cNvSpPr>
          <p:nvPr>
            <p:ph type="ftr" sz="quarter" idx="3"/>
          </p:nvPr>
        </p:nvSpPr>
        <p:spPr bwMode="auto">
          <a:xfrm>
            <a:off x="3132138" y="6165850"/>
            <a:ext cx="2895600" cy="4762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GB">
              <a:solidFill>
                <a:srgbClr val="000000"/>
              </a:solidFill>
            </a:endParaRPr>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88AB6497-401E-4CDE-9737-C093174CED78}" type="slidenum">
              <a:rPr lang="en-GB">
                <a:solidFill>
                  <a:srgbClr val="000000"/>
                </a:solidFill>
              </a:rPr>
              <a:pPr>
                <a:defRPr/>
              </a:pPr>
              <a:t>‹#›</a:t>
            </a:fld>
            <a:endParaRPr lang="en-GB">
              <a:solidFill>
                <a:srgbClr val="000000"/>
              </a:solidFill>
            </a:endParaRPr>
          </a:p>
        </p:txBody>
      </p:sp>
      <p:pic>
        <p:nvPicPr>
          <p:cNvPr id="1032" name="Picture 8"/>
          <p:cNvPicPr>
            <a:picLocks noChangeArrowheads="1"/>
          </p:cNvPicPr>
          <p:nvPr/>
        </p:nvPicPr>
        <p:blipFill>
          <a:blip r:embed="rId16" cstate="print"/>
          <a:srcRect/>
          <a:stretch>
            <a:fillRect/>
          </a:stretch>
        </p:blipFill>
        <p:spPr bwMode="auto">
          <a:xfrm>
            <a:off x="-108520" y="6524625"/>
            <a:ext cx="9505056" cy="423863"/>
          </a:xfrm>
          <a:prstGeom prst="rect">
            <a:avLst/>
          </a:prstGeom>
          <a:noFill/>
          <a:ln w="9525">
            <a:noFill/>
            <a:miter lim="800000"/>
            <a:headEnd/>
            <a:tailEnd/>
          </a:ln>
        </p:spPr>
      </p:pic>
    </p:spTree>
    <p:extLst>
      <p:ext uri="{BB962C8B-B14F-4D97-AF65-F5344CB8AC3E}">
        <p14:creationId xmlns:p14="http://schemas.microsoft.com/office/powerpoint/2010/main" val="1766252323"/>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 id="2147483960" r:id="rId13"/>
  </p:sldLayoutIdLst>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Tahoma" charset="0"/>
        </a:defRPr>
      </a:lvl2pPr>
      <a:lvl3pPr algn="ctr" rtl="0" eaLnBrk="0" fontAlgn="base" hangingPunct="0">
        <a:spcBef>
          <a:spcPct val="0"/>
        </a:spcBef>
        <a:spcAft>
          <a:spcPct val="0"/>
        </a:spcAft>
        <a:defRPr sz="4000">
          <a:solidFill>
            <a:schemeClr val="bg1"/>
          </a:solidFill>
          <a:latin typeface="Tahoma" charset="0"/>
        </a:defRPr>
      </a:lvl3pPr>
      <a:lvl4pPr algn="ctr" rtl="0" eaLnBrk="0" fontAlgn="base" hangingPunct="0">
        <a:spcBef>
          <a:spcPct val="0"/>
        </a:spcBef>
        <a:spcAft>
          <a:spcPct val="0"/>
        </a:spcAft>
        <a:defRPr sz="4000">
          <a:solidFill>
            <a:schemeClr val="bg1"/>
          </a:solidFill>
          <a:latin typeface="Tahoma" charset="0"/>
        </a:defRPr>
      </a:lvl4pPr>
      <a:lvl5pPr algn="ctr" rtl="0" eaLnBrk="0" fontAlgn="base" hangingPunct="0">
        <a:spcBef>
          <a:spcPct val="0"/>
        </a:spcBef>
        <a:spcAft>
          <a:spcPct val="0"/>
        </a:spcAft>
        <a:defRPr sz="4000">
          <a:solidFill>
            <a:schemeClr val="bg1"/>
          </a:solidFill>
          <a:latin typeface="Tahoma" charset="0"/>
        </a:defRPr>
      </a:lvl5pPr>
      <a:lvl6pPr marL="457200" algn="ctr" rtl="0" eaLnBrk="1" fontAlgn="base" hangingPunct="1">
        <a:spcBef>
          <a:spcPct val="0"/>
        </a:spcBef>
        <a:spcAft>
          <a:spcPct val="0"/>
        </a:spcAft>
        <a:defRPr sz="4000">
          <a:solidFill>
            <a:schemeClr val="bg1"/>
          </a:solidFill>
          <a:latin typeface="Tahoma" charset="0"/>
        </a:defRPr>
      </a:lvl6pPr>
      <a:lvl7pPr marL="914400" algn="ctr" rtl="0" eaLnBrk="1" fontAlgn="base" hangingPunct="1">
        <a:spcBef>
          <a:spcPct val="0"/>
        </a:spcBef>
        <a:spcAft>
          <a:spcPct val="0"/>
        </a:spcAft>
        <a:defRPr sz="4000">
          <a:solidFill>
            <a:schemeClr val="bg1"/>
          </a:solidFill>
          <a:latin typeface="Tahoma" charset="0"/>
        </a:defRPr>
      </a:lvl7pPr>
      <a:lvl8pPr marL="1371600" algn="ctr" rtl="0" eaLnBrk="1" fontAlgn="base" hangingPunct="1">
        <a:spcBef>
          <a:spcPct val="0"/>
        </a:spcBef>
        <a:spcAft>
          <a:spcPct val="0"/>
        </a:spcAft>
        <a:defRPr sz="4000">
          <a:solidFill>
            <a:schemeClr val="bg1"/>
          </a:solidFill>
          <a:latin typeface="Tahoma" charset="0"/>
        </a:defRPr>
      </a:lvl8pPr>
      <a:lvl9pPr marL="1828800" algn="ctr" rtl="0" eaLnBrk="1" fontAlgn="base" hangingPunct="1">
        <a:spcBef>
          <a:spcPct val="0"/>
        </a:spcBef>
        <a:spcAft>
          <a:spcPct val="0"/>
        </a:spcAft>
        <a:defRPr sz="4000">
          <a:solidFill>
            <a:schemeClr val="bg1"/>
          </a:solidFill>
          <a:latin typeface="Tahoma"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q"/>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bright="70000" contrast="-70000"/>
            <a:extLst>
              <a:ext uri="{BEBA8EAE-BF5A-486C-A8C5-ECC9F3942E4B}">
                <a14:imgProps xmlns:a14="http://schemas.microsoft.com/office/drawing/2010/main">
                  <a14:imgLayer r:embed="rId8">
                    <a14:imgEffect>
                      <a14:colorTemperature colorTemp="3125"/>
                    </a14:imgEffect>
                    <a14:imgEffect>
                      <a14:saturation sat="0"/>
                    </a14:imgEffect>
                  </a14:imgLayer>
                </a14:imgProps>
              </a:ext>
            </a:extLst>
          </a:blip>
          <a:srcRect/>
          <a:stretch>
            <a:fillRect t="-21000" b="-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r>
              <a:rPr lang="en-US" dirty="0" err="1" smtClean="0"/>
              <a:t>segoe</a:t>
            </a:r>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en-US" dirty="0" smtClean="0"/>
              <a:t>Tahoma 28</a:t>
            </a:r>
          </a:p>
          <a:p>
            <a:pPr lvl="1"/>
            <a:r>
              <a:rPr lang="en-US" dirty="0" smtClean="0"/>
              <a:t>Tahoma 18</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pPr fontAlgn="auto">
              <a:spcBef>
                <a:spcPts val="0"/>
              </a:spcBef>
              <a:spcAft>
                <a:spcPts val="0"/>
              </a:spcAft>
            </a:pPr>
            <a:endParaRPr lang="en-GB">
              <a:solidFill>
                <a:prstClr val="black">
                  <a:lumMod val="60000"/>
                  <a:lumOff val="40000"/>
                </a:prstClr>
              </a:solidFill>
              <a:latin typeface="Segoe UI Light"/>
              <a:cs typeface="+mn-cs"/>
            </a:endParaRPr>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pPr fontAlgn="auto">
              <a:spcBef>
                <a:spcPts val="0"/>
              </a:spcBef>
              <a:spcAft>
                <a:spcPts val="0"/>
              </a:spcAft>
            </a:pPr>
            <a:fld id="{961C09FE-BF37-451C-8974-D6D9E63B3DC7}" type="datetimeFigureOut">
              <a:rPr lang="en-GB" smtClean="0">
                <a:latin typeface="Segoe UI Light"/>
                <a:cs typeface="+mn-cs"/>
              </a:rPr>
              <a:pPr fontAlgn="auto">
                <a:spcBef>
                  <a:spcPts val="0"/>
                </a:spcBef>
                <a:spcAft>
                  <a:spcPts val="0"/>
                </a:spcAft>
              </a:pPr>
              <a:t>26/01/2018</a:t>
            </a:fld>
            <a:endParaRPr lang="en-GB">
              <a:latin typeface="Segoe UI Light"/>
              <a:cs typeface="+mn-cs"/>
            </a:endParaRPr>
          </a:p>
        </p:txBody>
      </p:sp>
    </p:spTree>
    <p:extLst>
      <p:ext uri="{BB962C8B-B14F-4D97-AF65-F5344CB8AC3E}">
        <p14:creationId xmlns:p14="http://schemas.microsoft.com/office/powerpoint/2010/main" val="3758480764"/>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914400" rtl="0" eaLnBrk="1" latinLnBrk="0" hangingPunct="1">
        <a:spcBef>
          <a:spcPct val="0"/>
        </a:spcBef>
        <a:buNone/>
        <a:defRPr sz="7200" b="1" kern="1200" cap="none" spc="0" baseline="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ndalus" panose="02020603050405020304" pitchFamily="18" charset="-78"/>
          <a:ea typeface="Tahoma" panose="020B0604030504040204" pitchFamily="34" charset="0"/>
          <a:cs typeface="Andalus" panose="02020603050405020304" pitchFamily="18" charset="-78"/>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C6F2FE2-AD3E-4ED1-BDF5-113798779FEA}" type="datetimeFigureOut">
              <a:rPr lang="en-GB" smtClean="0">
                <a:solidFill>
                  <a:prstClr val="black">
                    <a:tint val="75000"/>
                  </a:prstClr>
                </a:solidFill>
                <a:latin typeface="Calibri"/>
                <a:cs typeface="+mn-cs"/>
              </a:rPr>
              <a:pPr fontAlgn="auto">
                <a:spcBef>
                  <a:spcPts val="0"/>
                </a:spcBef>
                <a:spcAft>
                  <a:spcPts val="0"/>
                </a:spcAft>
              </a:pPr>
              <a:t>26/01/2018</a:t>
            </a:fld>
            <a:endParaRPr lang="en-GB">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85DCC47-A432-4F57-9754-5E6B8FB1A06F}" type="slidenum">
              <a:rPr lang="en-GB" smtClean="0">
                <a:solidFill>
                  <a:prstClr val="black">
                    <a:tint val="75000"/>
                  </a:prstClr>
                </a:solidFill>
                <a:latin typeface="Calibri"/>
                <a:cs typeface="+mn-cs"/>
              </a:rPr>
              <a:pPr fontAlgn="auto">
                <a:spcBef>
                  <a:spcPts val="0"/>
                </a:spcBef>
                <a:spcAft>
                  <a:spcPts val="0"/>
                </a:spcAft>
              </a:pPr>
              <a:t>‹#›</a:t>
            </a:fld>
            <a:endParaRPr lang="en-GB">
              <a:solidFill>
                <a:prstClr val="black">
                  <a:tint val="75000"/>
                </a:prstClr>
              </a:solidFill>
              <a:latin typeface="Calibri"/>
              <a:cs typeface="+mn-cs"/>
            </a:endParaRPr>
          </a:p>
        </p:txBody>
      </p:sp>
    </p:spTree>
    <p:extLst>
      <p:ext uri="{BB962C8B-B14F-4D97-AF65-F5344CB8AC3E}">
        <p14:creationId xmlns:p14="http://schemas.microsoft.com/office/powerpoint/2010/main" val="351222125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rrowheads="1"/>
          </p:cNvPicPr>
          <p:nvPr/>
        </p:nvPicPr>
        <p:blipFill>
          <a:blip r:embed="rId15" cstate="print"/>
          <a:srcRect/>
          <a:stretch>
            <a:fillRect/>
          </a:stretch>
        </p:blipFill>
        <p:spPr bwMode="auto">
          <a:xfrm>
            <a:off x="-108520" y="0"/>
            <a:ext cx="9505056" cy="854075"/>
          </a:xfrm>
          <a:prstGeom prst="rect">
            <a:avLst/>
          </a:prstGeom>
          <a:noFill/>
          <a:ln w="9525">
            <a:noFill/>
            <a:miter lim="800000"/>
            <a:headEnd/>
            <a:tailEnd/>
          </a:ln>
        </p:spPr>
      </p:pic>
      <p:sp>
        <p:nvSpPr>
          <p:cNvPr id="1027" name="Rectangle 3"/>
          <p:cNvSpPr>
            <a:spLocks noGrp="1" noChangeArrowheads="1"/>
          </p:cNvSpPr>
          <p:nvPr>
            <p:ph type="title"/>
          </p:nvPr>
        </p:nvSpPr>
        <p:spPr bwMode="auto">
          <a:xfrm>
            <a:off x="395288" y="0"/>
            <a:ext cx="8229600" cy="69215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GB" smtClean="0"/>
          </a:p>
        </p:txBody>
      </p:sp>
      <p:sp>
        <p:nvSpPr>
          <p:cNvPr id="1028" name="Rectangle 4"/>
          <p:cNvSpPr>
            <a:spLocks noGrp="1" noChangeArrowheads="1"/>
          </p:cNvSpPr>
          <p:nvPr>
            <p:ph type="body" idx="1"/>
          </p:nvPr>
        </p:nvSpPr>
        <p:spPr bwMode="auto">
          <a:xfrm>
            <a:off x="468313" y="1196975"/>
            <a:ext cx="8229600" cy="4824413"/>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fontAlgn="auto">
              <a:spcBef>
                <a:spcPts val="0"/>
              </a:spcBef>
              <a:spcAft>
                <a:spcPts val="0"/>
              </a:spcAft>
              <a:defRPr sz="1400">
                <a:latin typeface="+mn-lt"/>
                <a:cs typeface="+mn-cs"/>
              </a:defRPr>
            </a:lvl1pPr>
          </a:lstStyle>
          <a:p>
            <a:pPr>
              <a:defRPr/>
            </a:pPr>
            <a:fld id="{3CAB76F4-276B-4D34-8E02-C171357937D4}" type="datetimeFigureOut">
              <a:rPr lang="en-GB">
                <a:solidFill>
                  <a:srgbClr val="000000"/>
                </a:solidFill>
              </a:rPr>
              <a:pPr>
                <a:defRPr/>
              </a:pPr>
              <a:t>26/01/2018</a:t>
            </a:fld>
            <a:endParaRPr lang="en-GB">
              <a:solidFill>
                <a:srgbClr val="000000"/>
              </a:solidFill>
            </a:endParaRPr>
          </a:p>
        </p:txBody>
      </p:sp>
      <p:sp>
        <p:nvSpPr>
          <p:cNvPr id="1030" name="Rectangle 6"/>
          <p:cNvSpPr>
            <a:spLocks noGrp="1" noChangeArrowheads="1"/>
          </p:cNvSpPr>
          <p:nvPr>
            <p:ph type="ftr" sz="quarter" idx="3"/>
          </p:nvPr>
        </p:nvSpPr>
        <p:spPr bwMode="auto">
          <a:xfrm>
            <a:off x="3132138" y="6165850"/>
            <a:ext cx="2895600" cy="4762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GB">
              <a:solidFill>
                <a:srgbClr val="000000"/>
              </a:solidFill>
            </a:endParaRPr>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88AB6497-401E-4CDE-9737-C093174CED78}" type="slidenum">
              <a:rPr lang="en-GB">
                <a:solidFill>
                  <a:srgbClr val="000000"/>
                </a:solidFill>
              </a:rPr>
              <a:pPr>
                <a:defRPr/>
              </a:pPr>
              <a:t>‹#›</a:t>
            </a:fld>
            <a:endParaRPr lang="en-GB">
              <a:solidFill>
                <a:srgbClr val="000000"/>
              </a:solidFill>
            </a:endParaRPr>
          </a:p>
        </p:txBody>
      </p:sp>
      <p:pic>
        <p:nvPicPr>
          <p:cNvPr id="1032" name="Picture 8"/>
          <p:cNvPicPr>
            <a:picLocks noChangeArrowheads="1"/>
          </p:cNvPicPr>
          <p:nvPr/>
        </p:nvPicPr>
        <p:blipFill>
          <a:blip r:embed="rId16" cstate="print"/>
          <a:srcRect/>
          <a:stretch>
            <a:fillRect/>
          </a:stretch>
        </p:blipFill>
        <p:spPr bwMode="auto">
          <a:xfrm>
            <a:off x="-108520" y="6524625"/>
            <a:ext cx="9505056" cy="423863"/>
          </a:xfrm>
          <a:prstGeom prst="rect">
            <a:avLst/>
          </a:prstGeom>
          <a:noFill/>
          <a:ln w="9525">
            <a:noFill/>
            <a:miter lim="800000"/>
            <a:headEnd/>
            <a:tailEnd/>
          </a:ln>
        </p:spPr>
      </p:pic>
    </p:spTree>
    <p:extLst>
      <p:ext uri="{BB962C8B-B14F-4D97-AF65-F5344CB8AC3E}">
        <p14:creationId xmlns:p14="http://schemas.microsoft.com/office/powerpoint/2010/main" val="3431057632"/>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Lst>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Tahoma" charset="0"/>
        </a:defRPr>
      </a:lvl2pPr>
      <a:lvl3pPr algn="ctr" rtl="0" eaLnBrk="0" fontAlgn="base" hangingPunct="0">
        <a:spcBef>
          <a:spcPct val="0"/>
        </a:spcBef>
        <a:spcAft>
          <a:spcPct val="0"/>
        </a:spcAft>
        <a:defRPr sz="4000">
          <a:solidFill>
            <a:schemeClr val="bg1"/>
          </a:solidFill>
          <a:latin typeface="Tahoma" charset="0"/>
        </a:defRPr>
      </a:lvl3pPr>
      <a:lvl4pPr algn="ctr" rtl="0" eaLnBrk="0" fontAlgn="base" hangingPunct="0">
        <a:spcBef>
          <a:spcPct val="0"/>
        </a:spcBef>
        <a:spcAft>
          <a:spcPct val="0"/>
        </a:spcAft>
        <a:defRPr sz="4000">
          <a:solidFill>
            <a:schemeClr val="bg1"/>
          </a:solidFill>
          <a:latin typeface="Tahoma" charset="0"/>
        </a:defRPr>
      </a:lvl4pPr>
      <a:lvl5pPr algn="ctr" rtl="0" eaLnBrk="0" fontAlgn="base" hangingPunct="0">
        <a:spcBef>
          <a:spcPct val="0"/>
        </a:spcBef>
        <a:spcAft>
          <a:spcPct val="0"/>
        </a:spcAft>
        <a:defRPr sz="4000">
          <a:solidFill>
            <a:schemeClr val="bg1"/>
          </a:solidFill>
          <a:latin typeface="Tahoma" charset="0"/>
        </a:defRPr>
      </a:lvl5pPr>
      <a:lvl6pPr marL="457200" algn="ctr" rtl="0" eaLnBrk="1" fontAlgn="base" hangingPunct="1">
        <a:spcBef>
          <a:spcPct val="0"/>
        </a:spcBef>
        <a:spcAft>
          <a:spcPct val="0"/>
        </a:spcAft>
        <a:defRPr sz="4000">
          <a:solidFill>
            <a:schemeClr val="bg1"/>
          </a:solidFill>
          <a:latin typeface="Tahoma" charset="0"/>
        </a:defRPr>
      </a:lvl6pPr>
      <a:lvl7pPr marL="914400" algn="ctr" rtl="0" eaLnBrk="1" fontAlgn="base" hangingPunct="1">
        <a:spcBef>
          <a:spcPct val="0"/>
        </a:spcBef>
        <a:spcAft>
          <a:spcPct val="0"/>
        </a:spcAft>
        <a:defRPr sz="4000">
          <a:solidFill>
            <a:schemeClr val="bg1"/>
          </a:solidFill>
          <a:latin typeface="Tahoma" charset="0"/>
        </a:defRPr>
      </a:lvl7pPr>
      <a:lvl8pPr marL="1371600" algn="ctr" rtl="0" eaLnBrk="1" fontAlgn="base" hangingPunct="1">
        <a:spcBef>
          <a:spcPct val="0"/>
        </a:spcBef>
        <a:spcAft>
          <a:spcPct val="0"/>
        </a:spcAft>
        <a:defRPr sz="4000">
          <a:solidFill>
            <a:schemeClr val="bg1"/>
          </a:solidFill>
          <a:latin typeface="Tahoma" charset="0"/>
        </a:defRPr>
      </a:lvl8pPr>
      <a:lvl9pPr marL="1828800" algn="ctr" rtl="0" eaLnBrk="1" fontAlgn="base" hangingPunct="1">
        <a:spcBef>
          <a:spcPct val="0"/>
        </a:spcBef>
        <a:spcAft>
          <a:spcPct val="0"/>
        </a:spcAft>
        <a:defRPr sz="4000">
          <a:solidFill>
            <a:schemeClr val="bg1"/>
          </a:solidFill>
          <a:latin typeface="Tahoma"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q"/>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zh-CN" smtClean="0"/>
              <a:t>Click to edit Master title style</a:t>
            </a:r>
            <a:endParaRPr lang="en-US" altLang="zh-CN"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zh-CN" smtClean="0"/>
              <a:t>Click to edit Master text styles</a:t>
            </a:r>
          </a:p>
          <a:p>
            <a:pPr lvl="1"/>
            <a:r>
              <a:rPr lang="en-GB" altLang="zh-CN" smtClean="0"/>
              <a:t>Second level</a:t>
            </a:r>
          </a:p>
          <a:p>
            <a:pPr lvl="2"/>
            <a:r>
              <a:rPr lang="en-GB" altLang="zh-CN" smtClean="0"/>
              <a:t>Third level</a:t>
            </a:r>
          </a:p>
          <a:p>
            <a:pPr lvl="3"/>
            <a:r>
              <a:rPr lang="en-GB" altLang="zh-CN" smtClean="0"/>
              <a:t>Fourth level</a:t>
            </a:r>
          </a:p>
          <a:p>
            <a:pPr lvl="4"/>
            <a:r>
              <a:rPr lang="en-GB" altLang="zh-CN" smtClean="0"/>
              <a:t>Fifth level</a:t>
            </a:r>
            <a:endParaRPr lang="en-US" altLang="zh-C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defTabSz="457200">
              <a:defRPr/>
            </a:pPr>
            <a:fld id="{84DF3657-A9F2-426E-8C53-708BF7147483}" type="datetimeFigureOut">
              <a:rPr lang="en-US">
                <a:solidFill>
                  <a:prstClr val="black">
                    <a:tint val="75000"/>
                  </a:prstClr>
                </a:solidFill>
                <a:cs typeface="+mn-cs"/>
              </a:rPr>
              <a:pPr defTabSz="457200">
                <a:defRPr/>
              </a:pPr>
              <a:t>1/26/2018</a:t>
            </a:fld>
            <a:endParaRPr lang="en-US">
              <a:solidFill>
                <a:prstClr val="black">
                  <a:tint val="75000"/>
                </a:prstClr>
              </a:solidFill>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defTabSz="457200">
              <a:defRPr/>
            </a:pPr>
            <a:endParaRPr lang="en-US">
              <a:solidFill>
                <a:prstClr val="black">
                  <a:tint val="75000"/>
                </a:prstClr>
              </a:solidFill>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defTabSz="457200">
              <a:defRPr/>
            </a:pPr>
            <a:fld id="{0C5942EF-EA62-4811-BC21-B4E89115B84A}" type="slidenum">
              <a:rPr lang="en-US">
                <a:solidFill>
                  <a:prstClr val="black">
                    <a:tint val="75000"/>
                  </a:prstClr>
                </a:solidFill>
                <a:cs typeface="+mn-cs"/>
              </a:rPr>
              <a:pPr defTabSz="457200">
                <a:defRPr/>
              </a:pPr>
              <a:t>‹#›</a:t>
            </a:fld>
            <a:endParaRPr lang="en-US">
              <a:solidFill>
                <a:prstClr val="black">
                  <a:tint val="75000"/>
                </a:prstClr>
              </a:solidFill>
              <a:cs typeface="+mn-cs"/>
            </a:endParaRPr>
          </a:p>
        </p:txBody>
      </p:sp>
      <p:pic>
        <p:nvPicPr>
          <p:cNvPr id="7" name="Picture 6"/>
          <p:cNvPicPr>
            <a:picLocks noChangeAspect="1"/>
          </p:cNvPicPr>
          <p:nvPr userDrawn="1"/>
        </p:nvPicPr>
        <p:blipFill rotWithShape="1">
          <a:blip r:embed="rId14" cstate="print">
            <a:extLst>
              <a:ext uri="{28A0092B-C50C-407E-A947-70E740481C1C}">
                <a14:useLocalDpi xmlns:a14="http://schemas.microsoft.com/office/drawing/2010/main" val="0"/>
              </a:ext>
            </a:extLst>
          </a:blip>
          <a:srcRect l="26114" t="90020"/>
          <a:stretch/>
        </p:blipFill>
        <p:spPr>
          <a:xfrm>
            <a:off x="0" y="6235546"/>
            <a:ext cx="9144000" cy="699985"/>
          </a:xfrm>
          <a:prstGeom prst="rect">
            <a:avLst/>
          </a:prstGeom>
        </p:spPr>
      </p:pic>
    </p:spTree>
    <p:extLst>
      <p:ext uri="{BB962C8B-B14F-4D97-AF65-F5344CB8AC3E}">
        <p14:creationId xmlns:p14="http://schemas.microsoft.com/office/powerpoint/2010/main" val="10301385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51FF63C-DB80-451C-AC32-980C112442C5}" type="datetimeFigureOut">
              <a:rPr lang="en-GB" smtClean="0">
                <a:solidFill>
                  <a:prstClr val="black">
                    <a:tint val="75000"/>
                  </a:prstClr>
                </a:solidFill>
                <a:latin typeface="Calibri"/>
                <a:cs typeface="+mn-cs"/>
              </a:rPr>
              <a:pPr fontAlgn="auto">
                <a:spcBef>
                  <a:spcPts val="0"/>
                </a:spcBef>
                <a:spcAft>
                  <a:spcPts val="0"/>
                </a:spcAft>
              </a:pPr>
              <a:t>26/01/2018</a:t>
            </a:fld>
            <a:endParaRPr lang="en-GB"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24AEF37-854F-46E1-8FEE-DE9AF5E7D629}" type="slidenum">
              <a:rPr lang="en-GB" smtClean="0">
                <a:solidFill>
                  <a:prstClr val="black">
                    <a:tint val="75000"/>
                  </a:prstClr>
                </a:solidFill>
                <a:latin typeface="Calibri"/>
                <a:cs typeface="+mn-cs"/>
              </a:rPr>
              <a:pPr fontAlgn="auto">
                <a:spcBef>
                  <a:spcPts val="0"/>
                </a:spcBef>
                <a:spcAft>
                  <a:spcPts val="0"/>
                </a:spcAft>
              </a:pPr>
              <a:t>‹#›</a:t>
            </a:fld>
            <a:endParaRPr lang="en-GB" dirty="0">
              <a:solidFill>
                <a:prstClr val="black">
                  <a:tint val="75000"/>
                </a:prstClr>
              </a:solidFill>
              <a:latin typeface="Calibri"/>
              <a:cs typeface="+mn-cs"/>
            </a:endParaRPr>
          </a:p>
        </p:txBody>
      </p:sp>
    </p:spTree>
    <p:extLst>
      <p:ext uri="{BB962C8B-B14F-4D97-AF65-F5344CB8AC3E}">
        <p14:creationId xmlns:p14="http://schemas.microsoft.com/office/powerpoint/2010/main" val="1966630931"/>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rrowheads="1"/>
          </p:cNvPicPr>
          <p:nvPr/>
        </p:nvPicPr>
        <p:blipFill>
          <a:blip r:embed="rId15" cstate="print"/>
          <a:srcRect/>
          <a:stretch>
            <a:fillRect/>
          </a:stretch>
        </p:blipFill>
        <p:spPr bwMode="auto">
          <a:xfrm>
            <a:off x="-108520" y="0"/>
            <a:ext cx="9505056" cy="854075"/>
          </a:xfrm>
          <a:prstGeom prst="rect">
            <a:avLst/>
          </a:prstGeom>
          <a:noFill/>
          <a:ln w="9525">
            <a:noFill/>
            <a:miter lim="800000"/>
            <a:headEnd/>
            <a:tailEnd/>
          </a:ln>
        </p:spPr>
      </p:pic>
      <p:sp>
        <p:nvSpPr>
          <p:cNvPr id="1027" name="Rectangle 3"/>
          <p:cNvSpPr>
            <a:spLocks noGrp="1" noChangeArrowheads="1"/>
          </p:cNvSpPr>
          <p:nvPr>
            <p:ph type="title"/>
          </p:nvPr>
        </p:nvSpPr>
        <p:spPr bwMode="auto">
          <a:xfrm>
            <a:off x="395288" y="0"/>
            <a:ext cx="8229600" cy="69215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GB" smtClean="0"/>
          </a:p>
        </p:txBody>
      </p:sp>
      <p:sp>
        <p:nvSpPr>
          <p:cNvPr id="1028" name="Rectangle 4"/>
          <p:cNvSpPr>
            <a:spLocks noGrp="1" noChangeArrowheads="1"/>
          </p:cNvSpPr>
          <p:nvPr>
            <p:ph type="body" idx="1"/>
          </p:nvPr>
        </p:nvSpPr>
        <p:spPr bwMode="auto">
          <a:xfrm>
            <a:off x="468313" y="1196975"/>
            <a:ext cx="8229600" cy="4824413"/>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fontAlgn="auto">
              <a:spcBef>
                <a:spcPts val="0"/>
              </a:spcBef>
              <a:spcAft>
                <a:spcPts val="0"/>
              </a:spcAft>
              <a:defRPr sz="1400">
                <a:latin typeface="+mn-lt"/>
                <a:cs typeface="+mn-cs"/>
              </a:defRPr>
            </a:lvl1pPr>
          </a:lstStyle>
          <a:p>
            <a:pPr>
              <a:defRPr/>
            </a:pPr>
            <a:fld id="{3CAB76F4-276B-4D34-8E02-C171357937D4}" type="datetimeFigureOut">
              <a:rPr lang="en-GB">
                <a:solidFill>
                  <a:srgbClr val="000000"/>
                </a:solidFill>
              </a:rPr>
              <a:pPr>
                <a:defRPr/>
              </a:pPr>
              <a:t>26/01/2018</a:t>
            </a:fld>
            <a:endParaRPr lang="en-GB">
              <a:solidFill>
                <a:srgbClr val="000000"/>
              </a:solidFill>
            </a:endParaRPr>
          </a:p>
        </p:txBody>
      </p:sp>
      <p:sp>
        <p:nvSpPr>
          <p:cNvPr id="1030" name="Rectangle 6"/>
          <p:cNvSpPr>
            <a:spLocks noGrp="1" noChangeArrowheads="1"/>
          </p:cNvSpPr>
          <p:nvPr>
            <p:ph type="ftr" sz="quarter" idx="3"/>
          </p:nvPr>
        </p:nvSpPr>
        <p:spPr bwMode="auto">
          <a:xfrm>
            <a:off x="3132138" y="6165850"/>
            <a:ext cx="2895600" cy="4762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GB">
              <a:solidFill>
                <a:srgbClr val="000000"/>
              </a:solidFill>
            </a:endParaRPr>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88AB6497-401E-4CDE-9737-C093174CED78}" type="slidenum">
              <a:rPr lang="en-GB">
                <a:solidFill>
                  <a:srgbClr val="000000"/>
                </a:solidFill>
              </a:rPr>
              <a:pPr>
                <a:defRPr/>
              </a:pPr>
              <a:t>‹#›</a:t>
            </a:fld>
            <a:endParaRPr lang="en-GB">
              <a:solidFill>
                <a:srgbClr val="000000"/>
              </a:solidFill>
            </a:endParaRPr>
          </a:p>
        </p:txBody>
      </p:sp>
      <p:pic>
        <p:nvPicPr>
          <p:cNvPr id="1032" name="Picture 8"/>
          <p:cNvPicPr>
            <a:picLocks noChangeArrowheads="1"/>
          </p:cNvPicPr>
          <p:nvPr/>
        </p:nvPicPr>
        <p:blipFill>
          <a:blip r:embed="rId16" cstate="print"/>
          <a:srcRect/>
          <a:stretch>
            <a:fillRect/>
          </a:stretch>
        </p:blipFill>
        <p:spPr bwMode="auto">
          <a:xfrm>
            <a:off x="-108520" y="6524625"/>
            <a:ext cx="9505056" cy="423863"/>
          </a:xfrm>
          <a:prstGeom prst="rect">
            <a:avLst/>
          </a:prstGeom>
          <a:noFill/>
          <a:ln w="9525">
            <a:noFill/>
            <a:miter lim="800000"/>
            <a:headEnd/>
            <a:tailEnd/>
          </a:ln>
        </p:spPr>
      </p:pic>
    </p:spTree>
    <p:extLst>
      <p:ext uri="{BB962C8B-B14F-4D97-AF65-F5344CB8AC3E}">
        <p14:creationId xmlns:p14="http://schemas.microsoft.com/office/powerpoint/2010/main" val="49264336"/>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Lst>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Tahoma" charset="0"/>
        </a:defRPr>
      </a:lvl2pPr>
      <a:lvl3pPr algn="ctr" rtl="0" eaLnBrk="0" fontAlgn="base" hangingPunct="0">
        <a:spcBef>
          <a:spcPct val="0"/>
        </a:spcBef>
        <a:spcAft>
          <a:spcPct val="0"/>
        </a:spcAft>
        <a:defRPr sz="4000">
          <a:solidFill>
            <a:schemeClr val="bg1"/>
          </a:solidFill>
          <a:latin typeface="Tahoma" charset="0"/>
        </a:defRPr>
      </a:lvl3pPr>
      <a:lvl4pPr algn="ctr" rtl="0" eaLnBrk="0" fontAlgn="base" hangingPunct="0">
        <a:spcBef>
          <a:spcPct val="0"/>
        </a:spcBef>
        <a:spcAft>
          <a:spcPct val="0"/>
        </a:spcAft>
        <a:defRPr sz="4000">
          <a:solidFill>
            <a:schemeClr val="bg1"/>
          </a:solidFill>
          <a:latin typeface="Tahoma" charset="0"/>
        </a:defRPr>
      </a:lvl4pPr>
      <a:lvl5pPr algn="ctr" rtl="0" eaLnBrk="0" fontAlgn="base" hangingPunct="0">
        <a:spcBef>
          <a:spcPct val="0"/>
        </a:spcBef>
        <a:spcAft>
          <a:spcPct val="0"/>
        </a:spcAft>
        <a:defRPr sz="4000">
          <a:solidFill>
            <a:schemeClr val="bg1"/>
          </a:solidFill>
          <a:latin typeface="Tahoma" charset="0"/>
        </a:defRPr>
      </a:lvl5pPr>
      <a:lvl6pPr marL="457200" algn="ctr" rtl="0" eaLnBrk="1" fontAlgn="base" hangingPunct="1">
        <a:spcBef>
          <a:spcPct val="0"/>
        </a:spcBef>
        <a:spcAft>
          <a:spcPct val="0"/>
        </a:spcAft>
        <a:defRPr sz="4000">
          <a:solidFill>
            <a:schemeClr val="bg1"/>
          </a:solidFill>
          <a:latin typeface="Tahoma" charset="0"/>
        </a:defRPr>
      </a:lvl6pPr>
      <a:lvl7pPr marL="914400" algn="ctr" rtl="0" eaLnBrk="1" fontAlgn="base" hangingPunct="1">
        <a:spcBef>
          <a:spcPct val="0"/>
        </a:spcBef>
        <a:spcAft>
          <a:spcPct val="0"/>
        </a:spcAft>
        <a:defRPr sz="4000">
          <a:solidFill>
            <a:schemeClr val="bg1"/>
          </a:solidFill>
          <a:latin typeface="Tahoma" charset="0"/>
        </a:defRPr>
      </a:lvl7pPr>
      <a:lvl8pPr marL="1371600" algn="ctr" rtl="0" eaLnBrk="1" fontAlgn="base" hangingPunct="1">
        <a:spcBef>
          <a:spcPct val="0"/>
        </a:spcBef>
        <a:spcAft>
          <a:spcPct val="0"/>
        </a:spcAft>
        <a:defRPr sz="4000">
          <a:solidFill>
            <a:schemeClr val="bg1"/>
          </a:solidFill>
          <a:latin typeface="Tahoma" charset="0"/>
        </a:defRPr>
      </a:lvl8pPr>
      <a:lvl9pPr marL="1828800" algn="ctr" rtl="0" eaLnBrk="1" fontAlgn="base" hangingPunct="1">
        <a:spcBef>
          <a:spcPct val="0"/>
        </a:spcBef>
        <a:spcAft>
          <a:spcPct val="0"/>
        </a:spcAft>
        <a:defRPr sz="4000">
          <a:solidFill>
            <a:schemeClr val="bg1"/>
          </a:solidFill>
          <a:latin typeface="Tahoma"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q"/>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rrowheads="1"/>
          </p:cNvPicPr>
          <p:nvPr/>
        </p:nvPicPr>
        <p:blipFill>
          <a:blip r:embed="rId15" cstate="print"/>
          <a:srcRect/>
          <a:stretch>
            <a:fillRect/>
          </a:stretch>
        </p:blipFill>
        <p:spPr bwMode="auto">
          <a:xfrm>
            <a:off x="-108520" y="0"/>
            <a:ext cx="9505056" cy="854075"/>
          </a:xfrm>
          <a:prstGeom prst="rect">
            <a:avLst/>
          </a:prstGeom>
          <a:noFill/>
          <a:ln w="9525">
            <a:noFill/>
            <a:miter lim="800000"/>
            <a:headEnd/>
            <a:tailEnd/>
          </a:ln>
        </p:spPr>
      </p:pic>
      <p:sp>
        <p:nvSpPr>
          <p:cNvPr id="1027" name="Rectangle 3"/>
          <p:cNvSpPr>
            <a:spLocks noGrp="1" noChangeArrowheads="1"/>
          </p:cNvSpPr>
          <p:nvPr>
            <p:ph type="title"/>
          </p:nvPr>
        </p:nvSpPr>
        <p:spPr bwMode="auto">
          <a:xfrm>
            <a:off x="395288" y="0"/>
            <a:ext cx="8229600" cy="69215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GB" smtClean="0"/>
          </a:p>
        </p:txBody>
      </p:sp>
      <p:sp>
        <p:nvSpPr>
          <p:cNvPr id="1028" name="Rectangle 4"/>
          <p:cNvSpPr>
            <a:spLocks noGrp="1" noChangeArrowheads="1"/>
          </p:cNvSpPr>
          <p:nvPr>
            <p:ph type="body" idx="1"/>
          </p:nvPr>
        </p:nvSpPr>
        <p:spPr bwMode="auto">
          <a:xfrm>
            <a:off x="468313" y="1196975"/>
            <a:ext cx="8229600" cy="4824413"/>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fontAlgn="auto">
              <a:spcBef>
                <a:spcPts val="0"/>
              </a:spcBef>
              <a:spcAft>
                <a:spcPts val="0"/>
              </a:spcAft>
              <a:defRPr sz="1400">
                <a:latin typeface="+mn-lt"/>
                <a:cs typeface="+mn-cs"/>
              </a:defRPr>
            </a:lvl1pPr>
          </a:lstStyle>
          <a:p>
            <a:pPr>
              <a:defRPr/>
            </a:pPr>
            <a:fld id="{3CAB76F4-276B-4D34-8E02-C171357937D4}" type="datetimeFigureOut">
              <a:rPr lang="en-GB">
                <a:solidFill>
                  <a:srgbClr val="000000"/>
                </a:solidFill>
              </a:rPr>
              <a:pPr>
                <a:defRPr/>
              </a:pPr>
              <a:t>26/01/2018</a:t>
            </a:fld>
            <a:endParaRPr lang="en-GB">
              <a:solidFill>
                <a:srgbClr val="000000"/>
              </a:solidFill>
            </a:endParaRPr>
          </a:p>
        </p:txBody>
      </p:sp>
      <p:sp>
        <p:nvSpPr>
          <p:cNvPr id="1030" name="Rectangle 6"/>
          <p:cNvSpPr>
            <a:spLocks noGrp="1" noChangeArrowheads="1"/>
          </p:cNvSpPr>
          <p:nvPr>
            <p:ph type="ftr" sz="quarter" idx="3"/>
          </p:nvPr>
        </p:nvSpPr>
        <p:spPr bwMode="auto">
          <a:xfrm>
            <a:off x="3132138" y="6165850"/>
            <a:ext cx="2895600" cy="4762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GB">
              <a:solidFill>
                <a:srgbClr val="000000"/>
              </a:solidFill>
            </a:endParaRPr>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88AB6497-401E-4CDE-9737-C093174CED78}" type="slidenum">
              <a:rPr lang="en-GB">
                <a:solidFill>
                  <a:srgbClr val="000000"/>
                </a:solidFill>
              </a:rPr>
              <a:pPr>
                <a:defRPr/>
              </a:pPr>
              <a:t>‹#›</a:t>
            </a:fld>
            <a:endParaRPr lang="en-GB">
              <a:solidFill>
                <a:srgbClr val="000000"/>
              </a:solidFill>
            </a:endParaRPr>
          </a:p>
        </p:txBody>
      </p:sp>
      <p:pic>
        <p:nvPicPr>
          <p:cNvPr id="1032" name="Picture 8"/>
          <p:cNvPicPr>
            <a:picLocks noChangeArrowheads="1"/>
          </p:cNvPicPr>
          <p:nvPr/>
        </p:nvPicPr>
        <p:blipFill>
          <a:blip r:embed="rId16" cstate="print"/>
          <a:srcRect/>
          <a:stretch>
            <a:fillRect/>
          </a:stretch>
        </p:blipFill>
        <p:spPr bwMode="auto">
          <a:xfrm>
            <a:off x="-108520" y="6524625"/>
            <a:ext cx="9505056" cy="423863"/>
          </a:xfrm>
          <a:prstGeom prst="rect">
            <a:avLst/>
          </a:prstGeom>
          <a:noFill/>
          <a:ln w="9525">
            <a:noFill/>
            <a:miter lim="800000"/>
            <a:headEnd/>
            <a:tailEnd/>
          </a:ln>
        </p:spPr>
      </p:pic>
    </p:spTree>
    <p:extLst>
      <p:ext uri="{BB962C8B-B14F-4D97-AF65-F5344CB8AC3E}">
        <p14:creationId xmlns:p14="http://schemas.microsoft.com/office/powerpoint/2010/main" val="1242125938"/>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Lst>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Tahoma" charset="0"/>
        </a:defRPr>
      </a:lvl2pPr>
      <a:lvl3pPr algn="ctr" rtl="0" eaLnBrk="0" fontAlgn="base" hangingPunct="0">
        <a:spcBef>
          <a:spcPct val="0"/>
        </a:spcBef>
        <a:spcAft>
          <a:spcPct val="0"/>
        </a:spcAft>
        <a:defRPr sz="4000">
          <a:solidFill>
            <a:schemeClr val="bg1"/>
          </a:solidFill>
          <a:latin typeface="Tahoma" charset="0"/>
        </a:defRPr>
      </a:lvl3pPr>
      <a:lvl4pPr algn="ctr" rtl="0" eaLnBrk="0" fontAlgn="base" hangingPunct="0">
        <a:spcBef>
          <a:spcPct val="0"/>
        </a:spcBef>
        <a:spcAft>
          <a:spcPct val="0"/>
        </a:spcAft>
        <a:defRPr sz="4000">
          <a:solidFill>
            <a:schemeClr val="bg1"/>
          </a:solidFill>
          <a:latin typeface="Tahoma" charset="0"/>
        </a:defRPr>
      </a:lvl4pPr>
      <a:lvl5pPr algn="ctr" rtl="0" eaLnBrk="0" fontAlgn="base" hangingPunct="0">
        <a:spcBef>
          <a:spcPct val="0"/>
        </a:spcBef>
        <a:spcAft>
          <a:spcPct val="0"/>
        </a:spcAft>
        <a:defRPr sz="4000">
          <a:solidFill>
            <a:schemeClr val="bg1"/>
          </a:solidFill>
          <a:latin typeface="Tahoma" charset="0"/>
        </a:defRPr>
      </a:lvl5pPr>
      <a:lvl6pPr marL="457200" algn="ctr" rtl="0" eaLnBrk="1" fontAlgn="base" hangingPunct="1">
        <a:spcBef>
          <a:spcPct val="0"/>
        </a:spcBef>
        <a:spcAft>
          <a:spcPct val="0"/>
        </a:spcAft>
        <a:defRPr sz="4000">
          <a:solidFill>
            <a:schemeClr val="bg1"/>
          </a:solidFill>
          <a:latin typeface="Tahoma" charset="0"/>
        </a:defRPr>
      </a:lvl6pPr>
      <a:lvl7pPr marL="914400" algn="ctr" rtl="0" eaLnBrk="1" fontAlgn="base" hangingPunct="1">
        <a:spcBef>
          <a:spcPct val="0"/>
        </a:spcBef>
        <a:spcAft>
          <a:spcPct val="0"/>
        </a:spcAft>
        <a:defRPr sz="4000">
          <a:solidFill>
            <a:schemeClr val="bg1"/>
          </a:solidFill>
          <a:latin typeface="Tahoma" charset="0"/>
        </a:defRPr>
      </a:lvl7pPr>
      <a:lvl8pPr marL="1371600" algn="ctr" rtl="0" eaLnBrk="1" fontAlgn="base" hangingPunct="1">
        <a:spcBef>
          <a:spcPct val="0"/>
        </a:spcBef>
        <a:spcAft>
          <a:spcPct val="0"/>
        </a:spcAft>
        <a:defRPr sz="4000">
          <a:solidFill>
            <a:schemeClr val="bg1"/>
          </a:solidFill>
          <a:latin typeface="Tahoma" charset="0"/>
        </a:defRPr>
      </a:lvl8pPr>
      <a:lvl9pPr marL="1828800" algn="ctr" rtl="0" eaLnBrk="1" fontAlgn="base" hangingPunct="1">
        <a:spcBef>
          <a:spcPct val="0"/>
        </a:spcBef>
        <a:spcAft>
          <a:spcPct val="0"/>
        </a:spcAft>
        <a:defRPr sz="4000">
          <a:solidFill>
            <a:schemeClr val="bg1"/>
          </a:solidFill>
          <a:latin typeface="Tahoma"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q"/>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rrowheads="1"/>
          </p:cNvPicPr>
          <p:nvPr/>
        </p:nvPicPr>
        <p:blipFill>
          <a:blip r:embed="rId15" cstate="print"/>
          <a:srcRect/>
          <a:stretch>
            <a:fillRect/>
          </a:stretch>
        </p:blipFill>
        <p:spPr bwMode="auto">
          <a:xfrm>
            <a:off x="-108520" y="0"/>
            <a:ext cx="9505056" cy="854075"/>
          </a:xfrm>
          <a:prstGeom prst="rect">
            <a:avLst/>
          </a:prstGeom>
          <a:noFill/>
          <a:ln w="9525">
            <a:noFill/>
            <a:miter lim="800000"/>
            <a:headEnd/>
            <a:tailEnd/>
          </a:ln>
        </p:spPr>
      </p:pic>
      <p:sp>
        <p:nvSpPr>
          <p:cNvPr id="1027" name="Rectangle 3"/>
          <p:cNvSpPr>
            <a:spLocks noGrp="1" noChangeArrowheads="1"/>
          </p:cNvSpPr>
          <p:nvPr>
            <p:ph type="title"/>
          </p:nvPr>
        </p:nvSpPr>
        <p:spPr bwMode="auto">
          <a:xfrm>
            <a:off x="395288" y="0"/>
            <a:ext cx="8229600" cy="69215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GB" smtClean="0"/>
          </a:p>
        </p:txBody>
      </p:sp>
      <p:sp>
        <p:nvSpPr>
          <p:cNvPr id="1028" name="Rectangle 4"/>
          <p:cNvSpPr>
            <a:spLocks noGrp="1" noChangeArrowheads="1"/>
          </p:cNvSpPr>
          <p:nvPr>
            <p:ph type="body" idx="1"/>
          </p:nvPr>
        </p:nvSpPr>
        <p:spPr bwMode="auto">
          <a:xfrm>
            <a:off x="468313" y="1196975"/>
            <a:ext cx="8229600" cy="4824413"/>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fontAlgn="auto">
              <a:spcBef>
                <a:spcPts val="0"/>
              </a:spcBef>
              <a:spcAft>
                <a:spcPts val="0"/>
              </a:spcAft>
              <a:defRPr sz="1400">
                <a:latin typeface="+mn-lt"/>
                <a:cs typeface="+mn-cs"/>
              </a:defRPr>
            </a:lvl1pPr>
          </a:lstStyle>
          <a:p>
            <a:pPr>
              <a:defRPr/>
            </a:pPr>
            <a:fld id="{3CAB76F4-276B-4D34-8E02-C171357937D4}" type="datetimeFigureOut">
              <a:rPr lang="en-GB">
                <a:solidFill>
                  <a:srgbClr val="000000"/>
                </a:solidFill>
              </a:rPr>
              <a:pPr>
                <a:defRPr/>
              </a:pPr>
              <a:t>26/01/2018</a:t>
            </a:fld>
            <a:endParaRPr lang="en-GB">
              <a:solidFill>
                <a:srgbClr val="000000"/>
              </a:solidFill>
            </a:endParaRPr>
          </a:p>
        </p:txBody>
      </p:sp>
      <p:sp>
        <p:nvSpPr>
          <p:cNvPr id="1030" name="Rectangle 6"/>
          <p:cNvSpPr>
            <a:spLocks noGrp="1" noChangeArrowheads="1"/>
          </p:cNvSpPr>
          <p:nvPr>
            <p:ph type="ftr" sz="quarter" idx="3"/>
          </p:nvPr>
        </p:nvSpPr>
        <p:spPr bwMode="auto">
          <a:xfrm>
            <a:off x="3132138" y="6165850"/>
            <a:ext cx="2895600" cy="4762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en-GB">
              <a:solidFill>
                <a:srgbClr val="000000"/>
              </a:solidFill>
            </a:endParaRPr>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88AB6497-401E-4CDE-9737-C093174CED78}" type="slidenum">
              <a:rPr lang="en-GB">
                <a:solidFill>
                  <a:srgbClr val="000000"/>
                </a:solidFill>
              </a:rPr>
              <a:pPr>
                <a:defRPr/>
              </a:pPr>
              <a:t>‹#›</a:t>
            </a:fld>
            <a:endParaRPr lang="en-GB">
              <a:solidFill>
                <a:srgbClr val="000000"/>
              </a:solidFill>
            </a:endParaRPr>
          </a:p>
        </p:txBody>
      </p:sp>
      <p:pic>
        <p:nvPicPr>
          <p:cNvPr id="1032" name="Picture 8"/>
          <p:cNvPicPr>
            <a:picLocks noChangeArrowheads="1"/>
          </p:cNvPicPr>
          <p:nvPr/>
        </p:nvPicPr>
        <p:blipFill>
          <a:blip r:embed="rId16" cstate="print"/>
          <a:srcRect/>
          <a:stretch>
            <a:fillRect/>
          </a:stretch>
        </p:blipFill>
        <p:spPr bwMode="auto">
          <a:xfrm>
            <a:off x="-108520" y="6524625"/>
            <a:ext cx="9505056" cy="423863"/>
          </a:xfrm>
          <a:prstGeom prst="rect">
            <a:avLst/>
          </a:prstGeom>
          <a:noFill/>
          <a:ln w="9525">
            <a:noFill/>
            <a:miter lim="800000"/>
            <a:headEnd/>
            <a:tailEnd/>
          </a:ln>
        </p:spPr>
      </p:pic>
    </p:spTree>
    <p:extLst>
      <p:ext uri="{BB962C8B-B14F-4D97-AF65-F5344CB8AC3E}">
        <p14:creationId xmlns:p14="http://schemas.microsoft.com/office/powerpoint/2010/main" val="2062346617"/>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Lst>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Tahoma" charset="0"/>
        </a:defRPr>
      </a:lvl2pPr>
      <a:lvl3pPr algn="ctr" rtl="0" eaLnBrk="0" fontAlgn="base" hangingPunct="0">
        <a:spcBef>
          <a:spcPct val="0"/>
        </a:spcBef>
        <a:spcAft>
          <a:spcPct val="0"/>
        </a:spcAft>
        <a:defRPr sz="4000">
          <a:solidFill>
            <a:schemeClr val="bg1"/>
          </a:solidFill>
          <a:latin typeface="Tahoma" charset="0"/>
        </a:defRPr>
      </a:lvl3pPr>
      <a:lvl4pPr algn="ctr" rtl="0" eaLnBrk="0" fontAlgn="base" hangingPunct="0">
        <a:spcBef>
          <a:spcPct val="0"/>
        </a:spcBef>
        <a:spcAft>
          <a:spcPct val="0"/>
        </a:spcAft>
        <a:defRPr sz="4000">
          <a:solidFill>
            <a:schemeClr val="bg1"/>
          </a:solidFill>
          <a:latin typeface="Tahoma" charset="0"/>
        </a:defRPr>
      </a:lvl4pPr>
      <a:lvl5pPr algn="ctr" rtl="0" eaLnBrk="0" fontAlgn="base" hangingPunct="0">
        <a:spcBef>
          <a:spcPct val="0"/>
        </a:spcBef>
        <a:spcAft>
          <a:spcPct val="0"/>
        </a:spcAft>
        <a:defRPr sz="4000">
          <a:solidFill>
            <a:schemeClr val="bg1"/>
          </a:solidFill>
          <a:latin typeface="Tahoma" charset="0"/>
        </a:defRPr>
      </a:lvl5pPr>
      <a:lvl6pPr marL="457200" algn="ctr" rtl="0" eaLnBrk="1" fontAlgn="base" hangingPunct="1">
        <a:spcBef>
          <a:spcPct val="0"/>
        </a:spcBef>
        <a:spcAft>
          <a:spcPct val="0"/>
        </a:spcAft>
        <a:defRPr sz="4000">
          <a:solidFill>
            <a:schemeClr val="bg1"/>
          </a:solidFill>
          <a:latin typeface="Tahoma" charset="0"/>
        </a:defRPr>
      </a:lvl6pPr>
      <a:lvl7pPr marL="914400" algn="ctr" rtl="0" eaLnBrk="1" fontAlgn="base" hangingPunct="1">
        <a:spcBef>
          <a:spcPct val="0"/>
        </a:spcBef>
        <a:spcAft>
          <a:spcPct val="0"/>
        </a:spcAft>
        <a:defRPr sz="4000">
          <a:solidFill>
            <a:schemeClr val="bg1"/>
          </a:solidFill>
          <a:latin typeface="Tahoma" charset="0"/>
        </a:defRPr>
      </a:lvl7pPr>
      <a:lvl8pPr marL="1371600" algn="ctr" rtl="0" eaLnBrk="1" fontAlgn="base" hangingPunct="1">
        <a:spcBef>
          <a:spcPct val="0"/>
        </a:spcBef>
        <a:spcAft>
          <a:spcPct val="0"/>
        </a:spcAft>
        <a:defRPr sz="4000">
          <a:solidFill>
            <a:schemeClr val="bg1"/>
          </a:solidFill>
          <a:latin typeface="Tahoma" charset="0"/>
        </a:defRPr>
      </a:lvl8pPr>
      <a:lvl9pPr marL="1828800" algn="ctr" rtl="0" eaLnBrk="1" fontAlgn="base" hangingPunct="1">
        <a:spcBef>
          <a:spcPct val="0"/>
        </a:spcBef>
        <a:spcAft>
          <a:spcPct val="0"/>
        </a:spcAft>
        <a:defRPr sz="4000">
          <a:solidFill>
            <a:schemeClr val="bg1"/>
          </a:solidFill>
          <a:latin typeface="Tahoma"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q"/>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jpeg"/><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3.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5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1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56.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56.xml"/><Relationship Id="rId5" Type="http://schemas.openxmlformats.org/officeDocument/2006/relationships/image" Target="../media/image29.jpeg"/><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8.jpg"/><Relationship Id="rId7" Type="http://schemas.openxmlformats.org/officeDocument/2006/relationships/diagramData" Target="../diagrams/data3.xml"/><Relationship Id="rId2" Type="http://schemas.openxmlformats.org/officeDocument/2006/relationships/image" Target="../media/image7.jpg"/><Relationship Id="rId1" Type="http://schemas.openxmlformats.org/officeDocument/2006/relationships/slideLayout" Target="../slideLayouts/slideLayout15.xml"/><Relationship Id="rId6" Type="http://schemas.openxmlformats.org/officeDocument/2006/relationships/image" Target="../media/image11.jpg"/><Relationship Id="rId11" Type="http://schemas.microsoft.com/office/2007/relationships/diagramDrawing" Target="../diagrams/drawing3.xml"/><Relationship Id="rId5" Type="http://schemas.openxmlformats.org/officeDocument/2006/relationships/image" Target="../media/image10.jpg"/><Relationship Id="rId10" Type="http://schemas.openxmlformats.org/officeDocument/2006/relationships/diagramColors" Target="../diagrams/colors3.xml"/><Relationship Id="rId4" Type="http://schemas.openxmlformats.org/officeDocument/2006/relationships/image" Target="../media/image9.jpg"/><Relationship Id="rId9"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69.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5.xml"/><Relationship Id="rId5" Type="http://schemas.openxmlformats.org/officeDocument/2006/relationships/image" Target="../media/image51.png"/><Relationship Id="rId4" Type="http://schemas.openxmlformats.org/officeDocument/2006/relationships/image" Target="../media/image5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52.jpeg"/><Relationship Id="rId2" Type="http://schemas.openxmlformats.org/officeDocument/2006/relationships/image" Target="../media/image7.jpg"/><Relationship Id="rId1" Type="http://schemas.openxmlformats.org/officeDocument/2006/relationships/slideLayout" Target="../slideLayouts/slideLayout30.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5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1.xml"/></Relationships>
</file>

<file path=ppt/slides/_rels/slide5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1.xml"/><Relationship Id="rId1" Type="http://schemas.openxmlformats.org/officeDocument/2006/relationships/slideLayout" Target="../slideLayouts/slideLayout32.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2.xml"/></Relationships>
</file>

<file path=ppt/slides/_rels/slide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8"/>
          <p:cNvSpPr>
            <a:spLocks noChangeArrowheads="1"/>
          </p:cNvSpPr>
          <p:nvPr/>
        </p:nvSpPr>
        <p:spPr bwMode="auto">
          <a:xfrm>
            <a:off x="-108520" y="3284538"/>
            <a:ext cx="9252520" cy="3340100"/>
          </a:xfrm>
          <a:prstGeom prst="rect">
            <a:avLst/>
          </a:prstGeom>
          <a:solidFill>
            <a:srgbClr val="969696"/>
          </a:solidFill>
          <a:ln w="9525">
            <a:solidFill>
              <a:srgbClr val="969696"/>
            </a:solidFill>
            <a:miter lim="800000"/>
            <a:headEnd/>
            <a:tailEnd/>
          </a:ln>
        </p:spPr>
        <p:txBody>
          <a:bodyPr wrap="none" anchor="ctr"/>
          <a:lstStyle/>
          <a:p>
            <a:pPr algn="ctr"/>
            <a:endParaRPr lang="en-GB"/>
          </a:p>
        </p:txBody>
      </p:sp>
      <p:sp>
        <p:nvSpPr>
          <p:cNvPr id="2" name="Rectangle 2"/>
          <p:cNvSpPr>
            <a:spLocks noGrp="1" noChangeArrowheads="1"/>
          </p:cNvSpPr>
          <p:nvPr>
            <p:ph type="ctrTitle"/>
          </p:nvPr>
        </p:nvSpPr>
        <p:spPr>
          <a:xfrm>
            <a:off x="457200" y="4954588"/>
            <a:ext cx="8229600" cy="1467446"/>
          </a:xfrm>
        </p:spPr>
        <p:txBody>
          <a:bodyPr>
            <a:normAutofit fontScale="90000"/>
          </a:bodyPr>
          <a:lstStyle/>
          <a:p>
            <a:pPr eaLnBrk="1" hangingPunct="1">
              <a:defRPr/>
            </a:pPr>
            <a:r>
              <a:rPr lang="en-GB" sz="5300" dirty="0" smtClean="0"/>
              <a:t>General Data Protection Regulation</a:t>
            </a:r>
            <a:r>
              <a:rPr lang="en-GB" sz="2800" dirty="0" smtClean="0"/>
              <a:t/>
            </a:r>
            <a:br>
              <a:rPr lang="en-GB" sz="2800" dirty="0" smtClean="0"/>
            </a:br>
            <a:r>
              <a:rPr lang="en-GB" sz="2800" dirty="0" smtClean="0"/>
              <a:t/>
            </a:r>
            <a:br>
              <a:rPr lang="en-GB" sz="2800" dirty="0" smtClean="0"/>
            </a:br>
            <a:r>
              <a:rPr lang="en-GB" sz="2800" dirty="0" smtClean="0"/>
              <a:t>24</a:t>
            </a:r>
            <a:r>
              <a:rPr lang="en-GB" sz="2800" baseline="30000" dirty="0" smtClean="0"/>
              <a:t>th</a:t>
            </a:r>
            <a:r>
              <a:rPr lang="en-GB" sz="2800" dirty="0" smtClean="0"/>
              <a:t> January 2018</a:t>
            </a:r>
            <a:br>
              <a:rPr lang="en-GB" sz="2800" dirty="0" smtClean="0"/>
            </a:br>
            <a:r>
              <a:rPr lang="en-GB" sz="2800" dirty="0" smtClean="0"/>
              <a:t>Palace Hotel </a:t>
            </a:r>
            <a:br>
              <a:rPr lang="en-GB" sz="2800" dirty="0" smtClean="0"/>
            </a:br>
            <a:r>
              <a:rPr lang="en-GB" sz="2800" dirty="0" smtClean="0"/>
              <a:t>Douglas</a:t>
            </a:r>
            <a:br>
              <a:rPr lang="en-GB" sz="2800" dirty="0" smtClean="0"/>
            </a:br>
            <a:r>
              <a:rPr lang="en-GB" sz="2400" dirty="0" smtClean="0"/>
              <a:t/>
            </a:r>
            <a:br>
              <a:rPr lang="en-GB" sz="2400" dirty="0" smtClean="0"/>
            </a:br>
            <a:r>
              <a:rPr lang="en-GB" sz="2800" dirty="0"/>
              <a:t/>
            </a:r>
            <a:br>
              <a:rPr lang="en-GB" sz="2800" dirty="0"/>
            </a:br>
            <a:r>
              <a:rPr lang="en-GB" sz="2800" dirty="0"/>
              <a:t/>
            </a:r>
            <a:br>
              <a:rPr lang="en-GB" sz="2800" dirty="0"/>
            </a:br>
            <a:endParaRPr lang="en-GB" sz="2400" dirty="0"/>
          </a:p>
        </p:txBody>
      </p:sp>
      <p:sp>
        <p:nvSpPr>
          <p:cNvPr id="2052" name="Rectangle 6"/>
          <p:cNvSpPr>
            <a:spLocks noChangeArrowheads="1"/>
          </p:cNvSpPr>
          <p:nvPr/>
        </p:nvSpPr>
        <p:spPr bwMode="auto">
          <a:xfrm>
            <a:off x="0" y="0"/>
            <a:ext cx="9144000" cy="981075"/>
          </a:xfrm>
          <a:prstGeom prst="rect">
            <a:avLst/>
          </a:prstGeom>
          <a:solidFill>
            <a:schemeClr val="bg1"/>
          </a:solidFill>
          <a:ln w="9525">
            <a:solidFill>
              <a:schemeClr val="bg1"/>
            </a:solidFill>
            <a:miter lim="800000"/>
            <a:headEnd/>
            <a:tailEnd/>
          </a:ln>
        </p:spPr>
        <p:txBody>
          <a:bodyPr wrap="none" anchor="ctr"/>
          <a:lstStyle/>
          <a:p>
            <a:pPr algn="ctr"/>
            <a:endParaRPr lang="en-US">
              <a:solidFill>
                <a:schemeClr val="bg1"/>
              </a:solidFill>
            </a:endParaRPr>
          </a:p>
        </p:txBody>
      </p:sp>
      <p:pic>
        <p:nvPicPr>
          <p:cNvPr id="2054" name="Picture 9"/>
          <p:cNvPicPr>
            <a:picLocks noChangeArrowheads="1"/>
          </p:cNvPicPr>
          <p:nvPr/>
        </p:nvPicPr>
        <p:blipFill>
          <a:blip r:embed="rId3" cstate="print"/>
          <a:srcRect/>
          <a:stretch>
            <a:fillRect/>
          </a:stretch>
        </p:blipFill>
        <p:spPr bwMode="auto">
          <a:xfrm>
            <a:off x="0" y="2216423"/>
            <a:ext cx="4787900" cy="1139825"/>
          </a:xfrm>
          <a:prstGeom prst="rect">
            <a:avLst/>
          </a:prstGeom>
          <a:noFill/>
          <a:ln w="9525">
            <a:noFill/>
            <a:miter lim="800000"/>
            <a:headEnd/>
            <a:tailEnd/>
          </a:ln>
        </p:spPr>
      </p:pic>
      <p:pic>
        <p:nvPicPr>
          <p:cNvPr id="2055" name="Picture 10"/>
          <p:cNvPicPr>
            <a:picLocks noChangeArrowheads="1"/>
          </p:cNvPicPr>
          <p:nvPr/>
        </p:nvPicPr>
        <p:blipFill>
          <a:blip r:embed="rId3" cstate="print"/>
          <a:srcRect/>
          <a:stretch>
            <a:fillRect/>
          </a:stretch>
        </p:blipFill>
        <p:spPr bwMode="auto">
          <a:xfrm>
            <a:off x="4572000" y="2217167"/>
            <a:ext cx="4725988" cy="1139825"/>
          </a:xfrm>
          <a:prstGeom prst="rect">
            <a:avLst/>
          </a:prstGeom>
          <a:noFill/>
          <a:ln w="9525">
            <a:noFill/>
            <a:miter lim="800000"/>
            <a:headEnd/>
            <a:tailEnd/>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04" y="332656"/>
            <a:ext cx="1391472" cy="1657049"/>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6" name="Picture 4" descr="Image result for eu fl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32656"/>
            <a:ext cx="9136077" cy="60932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63882" y="2502141"/>
            <a:ext cx="2808312" cy="1754326"/>
          </a:xfrm>
          <a:prstGeom prst="rect">
            <a:avLst/>
          </a:prstGeom>
          <a:noFill/>
        </p:spPr>
        <p:txBody>
          <a:bodyPr wrap="square" rtlCol="0">
            <a:spAutoFit/>
          </a:bodyPr>
          <a:lstStyle/>
          <a:p>
            <a:pPr algn="ctr" fontAlgn="auto">
              <a:spcBef>
                <a:spcPts val="0"/>
              </a:spcBef>
              <a:spcAft>
                <a:spcPts val="0"/>
              </a:spcAft>
            </a:pPr>
            <a:r>
              <a:rPr lang="en-GB" sz="5400" b="1" dirty="0" smtClean="0">
                <a:solidFill>
                  <a:prstClr val="white"/>
                </a:solidFill>
                <a:latin typeface="Calibri"/>
                <a:cs typeface="+mn-cs"/>
              </a:rPr>
              <a:t>Two Orders</a:t>
            </a:r>
            <a:endParaRPr lang="en-GB" sz="5400" b="1" dirty="0">
              <a:solidFill>
                <a:prstClr val="white"/>
              </a:solidFill>
              <a:latin typeface="Calibri"/>
              <a:cs typeface="+mn-cs"/>
            </a:endParaRPr>
          </a:p>
        </p:txBody>
      </p:sp>
      <p:sp>
        <p:nvSpPr>
          <p:cNvPr id="8" name="TextBox 7"/>
          <p:cNvSpPr txBox="1"/>
          <p:nvPr/>
        </p:nvSpPr>
        <p:spPr>
          <a:xfrm>
            <a:off x="-180528" y="2917639"/>
            <a:ext cx="2808312" cy="923330"/>
          </a:xfrm>
          <a:prstGeom prst="rect">
            <a:avLst/>
          </a:prstGeom>
          <a:noFill/>
        </p:spPr>
        <p:txBody>
          <a:bodyPr wrap="square" rtlCol="0">
            <a:spAutoFit/>
          </a:bodyPr>
          <a:lstStyle/>
          <a:p>
            <a:pPr algn="ctr" fontAlgn="auto">
              <a:spcBef>
                <a:spcPts val="0"/>
              </a:spcBef>
              <a:spcAft>
                <a:spcPts val="0"/>
              </a:spcAft>
            </a:pPr>
            <a:r>
              <a:rPr lang="en-GB" sz="5400" b="1" dirty="0" smtClean="0">
                <a:solidFill>
                  <a:prstClr val="white"/>
                </a:solidFill>
                <a:latin typeface="Calibri"/>
                <a:cs typeface="+mn-cs"/>
              </a:rPr>
              <a:t>GDPR</a:t>
            </a:r>
            <a:endParaRPr lang="en-GB" sz="5400" b="1" dirty="0">
              <a:solidFill>
                <a:prstClr val="white"/>
              </a:solidFill>
              <a:latin typeface="Calibri"/>
              <a:cs typeface="+mn-cs"/>
            </a:endParaRPr>
          </a:p>
        </p:txBody>
      </p:sp>
      <p:sp>
        <p:nvSpPr>
          <p:cNvPr id="9" name="TextBox 8"/>
          <p:cNvSpPr txBox="1"/>
          <p:nvPr/>
        </p:nvSpPr>
        <p:spPr>
          <a:xfrm>
            <a:off x="6335688" y="2917639"/>
            <a:ext cx="2808312" cy="923330"/>
          </a:xfrm>
          <a:prstGeom prst="rect">
            <a:avLst/>
          </a:prstGeom>
          <a:noFill/>
        </p:spPr>
        <p:txBody>
          <a:bodyPr wrap="square" rtlCol="0">
            <a:spAutoFit/>
          </a:bodyPr>
          <a:lstStyle/>
          <a:p>
            <a:pPr algn="ctr" fontAlgn="auto">
              <a:spcBef>
                <a:spcPts val="0"/>
              </a:spcBef>
              <a:spcAft>
                <a:spcPts val="0"/>
              </a:spcAft>
            </a:pPr>
            <a:r>
              <a:rPr lang="en-GB" sz="5400" b="1" dirty="0" smtClean="0">
                <a:solidFill>
                  <a:prstClr val="white"/>
                </a:solidFill>
                <a:latin typeface="Calibri"/>
                <a:cs typeface="+mn-cs"/>
              </a:rPr>
              <a:t>LED</a:t>
            </a:r>
            <a:endParaRPr lang="en-GB" sz="5400" b="1" dirty="0">
              <a:solidFill>
                <a:prstClr val="white"/>
              </a:solidFill>
              <a:latin typeface="Calibri"/>
              <a:cs typeface="+mn-cs"/>
            </a:endParaRPr>
          </a:p>
        </p:txBody>
      </p:sp>
      <p:sp>
        <p:nvSpPr>
          <p:cNvPr id="10" name="TextBox 9"/>
          <p:cNvSpPr txBox="1"/>
          <p:nvPr/>
        </p:nvSpPr>
        <p:spPr>
          <a:xfrm>
            <a:off x="6327765" y="3794802"/>
            <a:ext cx="2808312" cy="369332"/>
          </a:xfrm>
          <a:prstGeom prst="rect">
            <a:avLst/>
          </a:prstGeom>
          <a:noFill/>
        </p:spPr>
        <p:txBody>
          <a:bodyPr wrap="square" rtlCol="0">
            <a:spAutoFit/>
          </a:bodyPr>
          <a:lstStyle/>
          <a:p>
            <a:pPr algn="ctr" fontAlgn="auto">
              <a:spcBef>
                <a:spcPts val="0"/>
              </a:spcBef>
              <a:spcAft>
                <a:spcPts val="0"/>
              </a:spcAft>
            </a:pPr>
            <a:r>
              <a:rPr lang="en-GB" b="1" dirty="0" smtClean="0">
                <a:solidFill>
                  <a:prstClr val="white"/>
                </a:solidFill>
                <a:latin typeface="Calibri"/>
                <a:cs typeface="+mn-cs"/>
              </a:rPr>
              <a:t>Law Enforcement Directive</a:t>
            </a:r>
            <a:endParaRPr lang="en-GB" sz="5400" b="1" dirty="0">
              <a:solidFill>
                <a:prstClr val="white"/>
              </a:solidFill>
              <a:latin typeface="Calibri"/>
              <a:cs typeface="+mn-cs"/>
            </a:endParaRPr>
          </a:p>
        </p:txBody>
      </p:sp>
    </p:spTree>
    <p:extLst>
      <p:ext uri="{BB962C8B-B14F-4D97-AF65-F5344CB8AC3E}">
        <p14:creationId xmlns:p14="http://schemas.microsoft.com/office/powerpoint/2010/main" val="2377760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6" name="Picture 4" descr="Image result for eu fl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32656"/>
            <a:ext cx="9136077" cy="60932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63882" y="2717584"/>
            <a:ext cx="2808312" cy="1323439"/>
          </a:xfrm>
          <a:prstGeom prst="rect">
            <a:avLst/>
          </a:prstGeom>
          <a:noFill/>
        </p:spPr>
        <p:txBody>
          <a:bodyPr wrap="square" rtlCol="0">
            <a:spAutoFit/>
          </a:bodyPr>
          <a:lstStyle/>
          <a:p>
            <a:pPr algn="ctr" fontAlgn="auto">
              <a:spcBef>
                <a:spcPts val="0"/>
              </a:spcBef>
              <a:spcAft>
                <a:spcPts val="0"/>
              </a:spcAft>
            </a:pPr>
            <a:r>
              <a:rPr lang="en-GB" sz="4000" b="1" dirty="0" smtClean="0">
                <a:solidFill>
                  <a:prstClr val="white"/>
                </a:solidFill>
                <a:latin typeface="Calibri"/>
                <a:cs typeface="+mn-cs"/>
              </a:rPr>
              <a:t>Supporting Regulations</a:t>
            </a:r>
            <a:endParaRPr lang="en-GB" sz="4000" b="1" dirty="0">
              <a:solidFill>
                <a:prstClr val="white"/>
              </a:solidFill>
              <a:latin typeface="Calibri"/>
              <a:cs typeface="+mn-cs"/>
            </a:endParaRPr>
          </a:p>
        </p:txBody>
      </p:sp>
      <p:sp>
        <p:nvSpPr>
          <p:cNvPr id="5" name="TextBox 4"/>
          <p:cNvSpPr txBox="1"/>
          <p:nvPr/>
        </p:nvSpPr>
        <p:spPr>
          <a:xfrm>
            <a:off x="323528" y="1196752"/>
            <a:ext cx="2088232" cy="1200329"/>
          </a:xfrm>
          <a:prstGeom prst="rect">
            <a:avLst/>
          </a:prstGeom>
          <a:noFill/>
        </p:spPr>
        <p:txBody>
          <a:bodyPr wrap="square" rtlCol="0">
            <a:spAutoFit/>
          </a:bodyPr>
          <a:lstStyle/>
          <a:p>
            <a:pPr algn="ctr" fontAlgn="auto">
              <a:spcBef>
                <a:spcPts val="0"/>
              </a:spcBef>
              <a:spcAft>
                <a:spcPts val="0"/>
              </a:spcAft>
            </a:pPr>
            <a:r>
              <a:rPr lang="en-GB" sz="3600" b="1" dirty="0" smtClean="0">
                <a:solidFill>
                  <a:prstClr val="white"/>
                </a:solidFill>
                <a:latin typeface="Calibri"/>
                <a:cs typeface="+mn-cs"/>
              </a:rPr>
              <a:t>Give detail</a:t>
            </a:r>
            <a:endParaRPr lang="en-GB" sz="3600" b="1" dirty="0">
              <a:solidFill>
                <a:prstClr val="white"/>
              </a:solidFill>
              <a:latin typeface="Calibri"/>
              <a:cs typeface="+mn-cs"/>
            </a:endParaRPr>
          </a:p>
        </p:txBody>
      </p:sp>
      <p:sp>
        <p:nvSpPr>
          <p:cNvPr id="11" name="TextBox 10"/>
          <p:cNvSpPr txBox="1"/>
          <p:nvPr/>
        </p:nvSpPr>
        <p:spPr>
          <a:xfrm>
            <a:off x="6804248" y="4437112"/>
            <a:ext cx="2088232" cy="1200329"/>
          </a:xfrm>
          <a:prstGeom prst="rect">
            <a:avLst/>
          </a:prstGeom>
          <a:noFill/>
        </p:spPr>
        <p:txBody>
          <a:bodyPr wrap="square" rtlCol="0">
            <a:spAutoFit/>
          </a:bodyPr>
          <a:lstStyle/>
          <a:p>
            <a:pPr algn="ctr" fontAlgn="auto">
              <a:spcBef>
                <a:spcPts val="0"/>
              </a:spcBef>
              <a:spcAft>
                <a:spcPts val="0"/>
              </a:spcAft>
            </a:pPr>
            <a:r>
              <a:rPr lang="en-GB" sz="3600" b="1" dirty="0" smtClean="0">
                <a:solidFill>
                  <a:prstClr val="white"/>
                </a:solidFill>
                <a:latin typeface="Calibri"/>
                <a:cs typeface="+mn-cs"/>
              </a:rPr>
              <a:t>Set out process</a:t>
            </a:r>
            <a:endParaRPr lang="en-GB" sz="3600" b="1" dirty="0">
              <a:solidFill>
                <a:prstClr val="white"/>
              </a:solidFill>
              <a:latin typeface="Calibri"/>
              <a:cs typeface="+mn-cs"/>
            </a:endParaRPr>
          </a:p>
        </p:txBody>
      </p:sp>
      <p:sp>
        <p:nvSpPr>
          <p:cNvPr id="12" name="TextBox 11"/>
          <p:cNvSpPr txBox="1"/>
          <p:nvPr/>
        </p:nvSpPr>
        <p:spPr>
          <a:xfrm>
            <a:off x="6516216" y="1106180"/>
            <a:ext cx="2263924" cy="646331"/>
          </a:xfrm>
          <a:prstGeom prst="rect">
            <a:avLst/>
          </a:prstGeom>
          <a:noFill/>
        </p:spPr>
        <p:txBody>
          <a:bodyPr wrap="square" rtlCol="0">
            <a:spAutoFit/>
          </a:bodyPr>
          <a:lstStyle/>
          <a:p>
            <a:pPr algn="ctr" fontAlgn="auto">
              <a:spcBef>
                <a:spcPts val="0"/>
              </a:spcBef>
              <a:spcAft>
                <a:spcPts val="0"/>
              </a:spcAft>
            </a:pPr>
            <a:r>
              <a:rPr lang="en-GB" sz="3600" b="1" dirty="0" smtClean="0">
                <a:solidFill>
                  <a:prstClr val="white"/>
                </a:solidFill>
                <a:latin typeface="Calibri"/>
                <a:cs typeface="+mn-cs"/>
              </a:rPr>
              <a:t>Safeguards</a:t>
            </a:r>
            <a:endParaRPr lang="en-GB" sz="3600" b="1" dirty="0">
              <a:solidFill>
                <a:prstClr val="white"/>
              </a:solidFill>
              <a:latin typeface="Calibri"/>
              <a:cs typeface="+mn-cs"/>
            </a:endParaRPr>
          </a:p>
        </p:txBody>
      </p:sp>
      <p:sp>
        <p:nvSpPr>
          <p:cNvPr id="13" name="TextBox 12"/>
          <p:cNvSpPr txBox="1"/>
          <p:nvPr/>
        </p:nvSpPr>
        <p:spPr>
          <a:xfrm>
            <a:off x="175344" y="4714110"/>
            <a:ext cx="2263924" cy="1754326"/>
          </a:xfrm>
          <a:prstGeom prst="rect">
            <a:avLst/>
          </a:prstGeom>
          <a:noFill/>
        </p:spPr>
        <p:txBody>
          <a:bodyPr wrap="square" rtlCol="0">
            <a:spAutoFit/>
          </a:bodyPr>
          <a:lstStyle/>
          <a:p>
            <a:pPr algn="ctr" fontAlgn="auto">
              <a:spcBef>
                <a:spcPts val="0"/>
              </a:spcBef>
              <a:spcAft>
                <a:spcPts val="0"/>
              </a:spcAft>
            </a:pPr>
            <a:r>
              <a:rPr lang="en-GB" sz="3600" b="1" dirty="0" smtClean="0">
                <a:solidFill>
                  <a:prstClr val="white"/>
                </a:solidFill>
                <a:latin typeface="Calibri"/>
                <a:cs typeface="+mn-cs"/>
              </a:rPr>
              <a:t>Qualify areas of difference</a:t>
            </a:r>
            <a:endParaRPr lang="en-GB" sz="3600" b="1" dirty="0">
              <a:solidFill>
                <a:prstClr val="white"/>
              </a:solidFill>
              <a:latin typeface="Calibri"/>
              <a:cs typeface="+mn-cs"/>
            </a:endParaRPr>
          </a:p>
        </p:txBody>
      </p:sp>
    </p:spTree>
    <p:extLst>
      <p:ext uri="{BB962C8B-B14F-4D97-AF65-F5344CB8AC3E}">
        <p14:creationId xmlns:p14="http://schemas.microsoft.com/office/powerpoint/2010/main" val="1245669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General Data Protection Regulation</a:t>
            </a:r>
            <a:endParaRPr lang="en-GB" dirty="0"/>
          </a:p>
        </p:txBody>
      </p:sp>
      <p:sp>
        <p:nvSpPr>
          <p:cNvPr id="3" name="Content Placeholder 2"/>
          <p:cNvSpPr>
            <a:spLocks noGrp="1"/>
          </p:cNvSpPr>
          <p:nvPr>
            <p:ph idx="1"/>
          </p:nvPr>
        </p:nvSpPr>
        <p:spPr>
          <a:xfrm>
            <a:off x="467544" y="980728"/>
            <a:ext cx="8229600" cy="5328592"/>
          </a:xfrm>
        </p:spPr>
        <p:txBody>
          <a:bodyPr/>
          <a:lstStyle/>
          <a:p>
            <a:pPr>
              <a:buFont typeface="Arial" panose="020B0604020202020204" pitchFamily="34" charset="0"/>
              <a:buChar char="•"/>
            </a:pPr>
            <a:endParaRPr lang="en-GB" sz="3200" dirty="0" smtClean="0">
              <a:solidFill>
                <a:schemeClr val="bg1">
                  <a:lumMod val="50000"/>
                </a:schemeClr>
              </a:solidFill>
            </a:endParaRPr>
          </a:p>
          <a:p>
            <a:pPr>
              <a:buFont typeface="Arial" panose="020B0604020202020204" pitchFamily="34" charset="0"/>
              <a:buChar char="•"/>
            </a:pPr>
            <a:endParaRPr lang="en-GB" sz="3200" dirty="0" smtClean="0">
              <a:solidFill>
                <a:schemeClr val="bg1">
                  <a:lumMod val="50000"/>
                </a:schemeClr>
              </a:solidFill>
            </a:endParaRPr>
          </a:p>
          <a:p>
            <a:pPr>
              <a:buFont typeface="Arial" panose="020B0604020202020204" pitchFamily="34" charset="0"/>
              <a:buChar char="•"/>
            </a:pPr>
            <a:endParaRPr lang="en-GB" sz="3200" dirty="0">
              <a:solidFill>
                <a:schemeClr val="bg1">
                  <a:lumMod val="50000"/>
                </a:schemeClr>
              </a:solidFill>
            </a:endParaRPr>
          </a:p>
        </p:txBody>
      </p:sp>
      <p:sp>
        <p:nvSpPr>
          <p:cNvPr id="4" name="Rectangle 3"/>
          <p:cNvSpPr/>
          <p:nvPr/>
        </p:nvSpPr>
        <p:spPr>
          <a:xfrm>
            <a:off x="2603513" y="1124744"/>
            <a:ext cx="4043094" cy="76944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400" b="1" i="0" u="none" strike="noStrike" kern="0" cap="none" spc="0" normalizeH="0" baseline="0" noProof="0" dirty="0" smtClean="0">
                <a:ln>
                  <a:noFill/>
                </a:ln>
                <a:solidFill>
                  <a:schemeClr val="bg1">
                    <a:lumMod val="50000"/>
                  </a:schemeClr>
                </a:solidFill>
                <a:effectLst/>
                <a:uLnTx/>
                <a:uFillTx/>
                <a:latin typeface="+mn-lt"/>
                <a:ea typeface="+mj-ea"/>
                <a:cs typeface="+mj-cs"/>
              </a:rPr>
              <a:t>Major features</a:t>
            </a:r>
            <a:endParaRPr kumimoji="0" lang="en-GB" sz="1800" b="1" i="0" u="none" strike="noStrike" kern="0" cap="none" spc="0" normalizeH="0" baseline="0" noProof="0" dirty="0" smtClean="0">
              <a:ln>
                <a:noFill/>
              </a:ln>
              <a:solidFill>
                <a:schemeClr val="bg1">
                  <a:lumMod val="50000"/>
                </a:schemeClr>
              </a:solidFill>
              <a:effectLst/>
              <a:uLnTx/>
              <a:uFillTx/>
              <a:latin typeface="+mn-lt"/>
            </a:endParaRPr>
          </a:p>
        </p:txBody>
      </p:sp>
      <p:graphicFrame>
        <p:nvGraphicFramePr>
          <p:cNvPr id="5" name="Diagram 4"/>
          <p:cNvGraphicFramePr/>
          <p:nvPr>
            <p:extLst>
              <p:ext uri="{D42A27DB-BD31-4B8C-83A1-F6EECF244321}">
                <p14:modId xmlns:p14="http://schemas.microsoft.com/office/powerpoint/2010/main" val="3125547052"/>
              </p:ext>
            </p:extLst>
          </p:nvPr>
        </p:nvGraphicFramePr>
        <p:xfrm>
          <a:off x="179512" y="2060848"/>
          <a:ext cx="878497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326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 name="TextBox 4"/>
          <p:cNvSpPr txBox="1"/>
          <p:nvPr/>
        </p:nvSpPr>
        <p:spPr>
          <a:xfrm>
            <a:off x="2020813" y="745540"/>
            <a:ext cx="7128792" cy="523220"/>
          </a:xfrm>
          <a:prstGeom prst="rect">
            <a:avLst/>
          </a:prstGeom>
          <a:noFill/>
        </p:spPr>
        <p:txBody>
          <a:bodyPr wrap="square" rtlCol="0">
            <a:spAutoFit/>
          </a:bodyPr>
          <a:lstStyle/>
          <a:p>
            <a:pPr marL="457200" indent="-457200" fontAlgn="auto">
              <a:spcBef>
                <a:spcPts val="0"/>
              </a:spcBef>
              <a:spcAft>
                <a:spcPts val="0"/>
              </a:spcAft>
              <a:buFont typeface="Arial" panose="020B0604020202020204" pitchFamily="34" charset="0"/>
              <a:buChar char="•"/>
            </a:pPr>
            <a:r>
              <a:rPr lang="en-GB" sz="2800" b="1" dirty="0" smtClean="0">
                <a:solidFill>
                  <a:prstClr val="white"/>
                </a:solidFill>
                <a:latin typeface="Calibri"/>
                <a:cs typeface="+mn-cs"/>
              </a:rPr>
              <a:t>Processed Lawfully, Fairly &amp;  Transparently</a:t>
            </a:r>
            <a:endParaRPr lang="en-GB" sz="2800" b="1" dirty="0">
              <a:solidFill>
                <a:prstClr val="white"/>
              </a:solidFill>
              <a:latin typeface="Calibri"/>
              <a:cs typeface="+mn-cs"/>
            </a:endParaRPr>
          </a:p>
        </p:txBody>
      </p:sp>
      <p:sp>
        <p:nvSpPr>
          <p:cNvPr id="8" name="TextBox 7"/>
          <p:cNvSpPr txBox="1"/>
          <p:nvPr/>
        </p:nvSpPr>
        <p:spPr>
          <a:xfrm>
            <a:off x="2020813" y="1321068"/>
            <a:ext cx="6156176" cy="954107"/>
          </a:xfrm>
          <a:prstGeom prst="rect">
            <a:avLst/>
          </a:prstGeom>
          <a:noFill/>
        </p:spPr>
        <p:txBody>
          <a:bodyPr wrap="square" rtlCol="0">
            <a:spAutoFit/>
          </a:bodyPr>
          <a:lstStyle/>
          <a:p>
            <a:pPr marL="457200" indent="-457200" fontAlgn="auto">
              <a:spcBef>
                <a:spcPts val="0"/>
              </a:spcBef>
              <a:spcAft>
                <a:spcPts val="0"/>
              </a:spcAft>
              <a:buFont typeface="Arial" panose="020B0604020202020204" pitchFamily="34" charset="0"/>
              <a:buChar char="•"/>
            </a:pPr>
            <a:r>
              <a:rPr lang="en-GB" sz="2800" b="1" dirty="0" smtClean="0">
                <a:solidFill>
                  <a:prstClr val="white"/>
                </a:solidFill>
                <a:latin typeface="Calibri"/>
                <a:cs typeface="+mn-cs"/>
              </a:rPr>
              <a:t>Collected for specified, explicit and legitimate purposes</a:t>
            </a:r>
            <a:endParaRPr lang="en-GB" sz="2800" b="1" dirty="0">
              <a:solidFill>
                <a:prstClr val="white"/>
              </a:solidFill>
              <a:latin typeface="Calibri"/>
              <a:cs typeface="+mn-cs"/>
            </a:endParaRPr>
          </a:p>
        </p:txBody>
      </p:sp>
      <p:sp>
        <p:nvSpPr>
          <p:cNvPr id="7" name="Rectangle 6"/>
          <p:cNvSpPr/>
          <p:nvPr/>
        </p:nvSpPr>
        <p:spPr>
          <a:xfrm>
            <a:off x="2020813" y="2348880"/>
            <a:ext cx="5814392" cy="954107"/>
          </a:xfrm>
          <a:prstGeom prst="rect">
            <a:avLst/>
          </a:prstGeom>
        </p:spPr>
        <p:txBody>
          <a:bodyPr wrap="square">
            <a:spAutoFit/>
          </a:bodyPr>
          <a:lstStyle/>
          <a:p>
            <a:pPr marL="457200" indent="-457200" fontAlgn="auto">
              <a:spcBef>
                <a:spcPts val="0"/>
              </a:spcBef>
              <a:spcAft>
                <a:spcPts val="0"/>
              </a:spcAft>
              <a:buFont typeface="Arial" panose="020B0604020202020204" pitchFamily="34" charset="0"/>
              <a:buChar char="•"/>
            </a:pPr>
            <a:r>
              <a:rPr lang="en-GB" sz="2800" b="1" dirty="0">
                <a:solidFill>
                  <a:prstClr val="white"/>
                </a:solidFill>
                <a:latin typeface="Calibri"/>
                <a:cs typeface="+mn-cs"/>
              </a:rPr>
              <a:t>adequate, relevant and limited to what is necessary</a:t>
            </a:r>
          </a:p>
        </p:txBody>
      </p:sp>
      <p:sp>
        <p:nvSpPr>
          <p:cNvPr id="11" name="Rectangle 10"/>
          <p:cNvSpPr/>
          <p:nvPr/>
        </p:nvSpPr>
        <p:spPr>
          <a:xfrm>
            <a:off x="2020813" y="3314119"/>
            <a:ext cx="5814392" cy="954107"/>
          </a:xfrm>
          <a:prstGeom prst="rect">
            <a:avLst/>
          </a:prstGeom>
        </p:spPr>
        <p:txBody>
          <a:bodyPr wrap="square">
            <a:spAutoFit/>
          </a:bodyPr>
          <a:lstStyle/>
          <a:p>
            <a:pPr marL="457200" indent="-457200" fontAlgn="auto">
              <a:spcBef>
                <a:spcPts val="0"/>
              </a:spcBef>
              <a:spcAft>
                <a:spcPts val="0"/>
              </a:spcAft>
              <a:buFont typeface="Arial" panose="020B0604020202020204" pitchFamily="34" charset="0"/>
              <a:buChar char="•"/>
            </a:pPr>
            <a:r>
              <a:rPr lang="en-GB" sz="2800" b="1" dirty="0">
                <a:solidFill>
                  <a:prstClr val="white"/>
                </a:solidFill>
                <a:latin typeface="Calibri"/>
                <a:cs typeface="+mn-cs"/>
              </a:rPr>
              <a:t>accurate and, where necessary, kept up to date</a:t>
            </a:r>
          </a:p>
        </p:txBody>
      </p:sp>
      <p:sp>
        <p:nvSpPr>
          <p:cNvPr id="9" name="Rectangle 8"/>
          <p:cNvSpPr/>
          <p:nvPr/>
        </p:nvSpPr>
        <p:spPr>
          <a:xfrm>
            <a:off x="2020813" y="4268226"/>
            <a:ext cx="6989464" cy="1384995"/>
          </a:xfrm>
          <a:prstGeom prst="rect">
            <a:avLst/>
          </a:prstGeom>
        </p:spPr>
        <p:txBody>
          <a:bodyPr wrap="square">
            <a:spAutoFit/>
          </a:bodyPr>
          <a:lstStyle/>
          <a:p>
            <a:pPr marL="457200" indent="-457200" fontAlgn="auto">
              <a:spcBef>
                <a:spcPts val="0"/>
              </a:spcBef>
              <a:spcAft>
                <a:spcPts val="0"/>
              </a:spcAft>
              <a:buFont typeface="Arial" panose="020B0604020202020204" pitchFamily="34" charset="0"/>
              <a:buChar char="•"/>
            </a:pPr>
            <a:r>
              <a:rPr lang="en-GB" sz="2800" b="1" dirty="0">
                <a:solidFill>
                  <a:prstClr val="white"/>
                </a:solidFill>
                <a:latin typeface="Calibri"/>
                <a:cs typeface="+mn-cs"/>
              </a:rPr>
              <a:t>kept in a form which permits identification of data subjects for no longer than is necessary</a:t>
            </a:r>
          </a:p>
        </p:txBody>
      </p:sp>
      <p:sp>
        <p:nvSpPr>
          <p:cNvPr id="13" name="Rectangle 12"/>
          <p:cNvSpPr/>
          <p:nvPr/>
        </p:nvSpPr>
        <p:spPr>
          <a:xfrm>
            <a:off x="2020813" y="5715253"/>
            <a:ext cx="6989464" cy="954107"/>
          </a:xfrm>
          <a:prstGeom prst="rect">
            <a:avLst/>
          </a:prstGeom>
        </p:spPr>
        <p:txBody>
          <a:bodyPr wrap="square">
            <a:spAutoFit/>
          </a:bodyPr>
          <a:lstStyle/>
          <a:p>
            <a:pPr marL="457200" indent="-457200" fontAlgn="auto">
              <a:spcBef>
                <a:spcPts val="0"/>
              </a:spcBef>
              <a:spcAft>
                <a:spcPts val="0"/>
              </a:spcAft>
              <a:buFont typeface="Arial" panose="020B0604020202020204" pitchFamily="34" charset="0"/>
              <a:buChar char="•"/>
            </a:pPr>
            <a:r>
              <a:rPr lang="en-GB" sz="2800" b="1" dirty="0">
                <a:solidFill>
                  <a:prstClr val="white"/>
                </a:solidFill>
                <a:latin typeface="Calibri"/>
                <a:cs typeface="+mn-cs"/>
              </a:rPr>
              <a:t>processed in a manner that ensures appropriate security of the personal data</a:t>
            </a:r>
          </a:p>
        </p:txBody>
      </p:sp>
      <p:pic>
        <p:nvPicPr>
          <p:cNvPr id="2052" name="Picture 4" descr="Image result for data"/>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30000"/>
                    </a14:imgEffect>
                  </a14:imgLayer>
                </a14:imgProps>
              </a:ext>
              <a:ext uri="{28A0092B-C50C-407E-A947-70E740481C1C}">
                <a14:useLocalDpi xmlns:a14="http://schemas.microsoft.com/office/drawing/2010/main" val="0"/>
              </a:ext>
            </a:extLst>
          </a:blip>
          <a:srcRect/>
          <a:stretch/>
        </p:blipFill>
        <p:spPr bwMode="auto">
          <a:xfrm>
            <a:off x="0" y="1"/>
            <a:ext cx="205172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187624" y="0"/>
            <a:ext cx="7848872" cy="836712"/>
          </a:xfrm>
          <a:prstGeom prst="rect">
            <a:avLst/>
          </a:prstGeom>
          <a:solidFill>
            <a:schemeClr val="tx2">
              <a:lumMod val="75000"/>
            </a:schemeClr>
          </a:solidFill>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sz="5400" b="1" dirty="0" smtClean="0">
                <a:ln>
                  <a:solidFill>
                    <a:prstClr val="black"/>
                  </a:solidFill>
                </a:ln>
                <a:solidFill>
                  <a:prstClr val="white"/>
                </a:solidFill>
              </a:rPr>
              <a:t>Data protection principles</a:t>
            </a:r>
            <a:endParaRPr lang="en-GB" sz="5400" b="1" dirty="0">
              <a:ln>
                <a:solidFill>
                  <a:prstClr val="black"/>
                </a:solidFill>
              </a:ln>
              <a:solidFill>
                <a:prstClr val="white"/>
              </a:solidFill>
            </a:endParaRPr>
          </a:p>
        </p:txBody>
      </p:sp>
    </p:spTree>
    <p:extLst>
      <p:ext uri="{BB962C8B-B14F-4D97-AF65-F5344CB8AC3E}">
        <p14:creationId xmlns:p14="http://schemas.microsoft.com/office/powerpoint/2010/main" val="5273515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nformation Commissioner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16632"/>
            <a:ext cx="4762500" cy="24955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48594" y="2612183"/>
            <a:ext cx="7056784" cy="954107"/>
          </a:xfrm>
          <a:prstGeom prst="rect">
            <a:avLst/>
          </a:prstGeom>
          <a:noFill/>
        </p:spPr>
        <p:txBody>
          <a:bodyPr wrap="square" rtlCol="0">
            <a:spAutoFit/>
          </a:bodyPr>
          <a:lstStyle/>
          <a:p>
            <a:pPr algn="ctr" fontAlgn="auto">
              <a:spcBef>
                <a:spcPts val="0"/>
              </a:spcBef>
              <a:spcAft>
                <a:spcPts val="0"/>
              </a:spcAft>
            </a:pPr>
            <a:r>
              <a:rPr lang="en-GB" sz="2800" b="1" dirty="0" smtClean="0">
                <a:solidFill>
                  <a:prstClr val="black"/>
                </a:solidFill>
                <a:latin typeface="Calibri"/>
                <a:cs typeface="+mn-cs"/>
              </a:rPr>
              <a:t>Supervisory Authority (Article 51 of GDPR)</a:t>
            </a:r>
          </a:p>
          <a:p>
            <a:pPr algn="ctr" fontAlgn="auto">
              <a:spcBef>
                <a:spcPts val="0"/>
              </a:spcBef>
              <a:spcAft>
                <a:spcPts val="0"/>
              </a:spcAft>
            </a:pPr>
            <a:r>
              <a:rPr lang="en-GB" sz="2800" b="1" dirty="0" smtClean="0">
                <a:solidFill>
                  <a:prstClr val="black"/>
                </a:solidFill>
                <a:latin typeface="Calibri"/>
                <a:cs typeface="+mn-cs"/>
              </a:rPr>
              <a:t>Articles 57 &amp; 58 of GDPR apply in full</a:t>
            </a:r>
            <a:endParaRPr lang="en-GB" sz="2800" b="1" dirty="0">
              <a:solidFill>
                <a:prstClr val="black"/>
              </a:solidFill>
              <a:latin typeface="Calibri"/>
              <a:cs typeface="+mn-cs"/>
            </a:endParaRPr>
          </a:p>
        </p:txBody>
      </p:sp>
      <p:graphicFrame>
        <p:nvGraphicFramePr>
          <p:cNvPr id="5" name="Diagram 4"/>
          <p:cNvGraphicFramePr/>
          <p:nvPr>
            <p:extLst>
              <p:ext uri="{D42A27DB-BD31-4B8C-83A1-F6EECF244321}">
                <p14:modId xmlns:p14="http://schemas.microsoft.com/office/powerpoint/2010/main" val="848484357"/>
              </p:ext>
            </p:extLst>
          </p:nvPr>
        </p:nvGraphicFramePr>
        <p:xfrm>
          <a:off x="220502" y="3583430"/>
          <a:ext cx="8712968" cy="20117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364518" y="6338937"/>
            <a:ext cx="8424936" cy="461665"/>
          </a:xfrm>
          <a:prstGeom prst="rect">
            <a:avLst/>
          </a:prstGeom>
          <a:noFill/>
        </p:spPr>
        <p:txBody>
          <a:bodyPr wrap="square" rtlCol="0">
            <a:spAutoFit/>
          </a:bodyPr>
          <a:lstStyle/>
          <a:p>
            <a:pPr algn="ctr" fontAlgn="auto">
              <a:spcBef>
                <a:spcPts val="0"/>
              </a:spcBef>
              <a:spcAft>
                <a:spcPts val="0"/>
              </a:spcAft>
            </a:pPr>
            <a:r>
              <a:rPr lang="en-GB" sz="2400" b="1" dirty="0" smtClean="0">
                <a:solidFill>
                  <a:prstClr val="black"/>
                </a:solidFill>
                <a:latin typeface="Calibri"/>
                <a:cs typeface="+mn-cs"/>
              </a:rPr>
              <a:t>Notification process will continue</a:t>
            </a:r>
            <a:endParaRPr lang="en-GB" sz="2400" b="1" dirty="0">
              <a:solidFill>
                <a:prstClr val="black"/>
              </a:solidFill>
              <a:latin typeface="Calibri"/>
              <a:cs typeface="+mn-cs"/>
            </a:endParaRPr>
          </a:p>
        </p:txBody>
      </p:sp>
      <p:sp>
        <p:nvSpPr>
          <p:cNvPr id="7" name="TextBox 6"/>
          <p:cNvSpPr txBox="1"/>
          <p:nvPr/>
        </p:nvSpPr>
        <p:spPr>
          <a:xfrm>
            <a:off x="251520" y="5589240"/>
            <a:ext cx="8599970" cy="461665"/>
          </a:xfrm>
          <a:prstGeom prst="rect">
            <a:avLst/>
          </a:prstGeom>
          <a:solidFill>
            <a:schemeClr val="accent1">
              <a:lumMod val="75000"/>
            </a:schemeClr>
          </a:solidFill>
        </p:spPr>
        <p:txBody>
          <a:bodyPr wrap="square" rtlCol="0">
            <a:spAutoFit/>
          </a:bodyPr>
          <a:lstStyle/>
          <a:p>
            <a:pPr algn="ctr" fontAlgn="auto">
              <a:spcBef>
                <a:spcPts val="0"/>
              </a:spcBef>
              <a:spcAft>
                <a:spcPts val="0"/>
              </a:spcAft>
            </a:pPr>
            <a:r>
              <a:rPr lang="en-GB" sz="2400" b="1" dirty="0" smtClean="0">
                <a:solidFill>
                  <a:prstClr val="white"/>
                </a:solidFill>
                <a:latin typeface="Calibri"/>
                <a:cs typeface="+mn-cs"/>
              </a:rPr>
              <a:t>Breach reporting (Article 33)</a:t>
            </a:r>
            <a:endParaRPr lang="en-GB" sz="2400" b="1" dirty="0">
              <a:solidFill>
                <a:prstClr val="white"/>
              </a:solidFill>
              <a:latin typeface="Calibri"/>
              <a:cs typeface="+mn-cs"/>
            </a:endParaRPr>
          </a:p>
        </p:txBody>
      </p:sp>
    </p:spTree>
    <p:extLst>
      <p:ext uri="{BB962C8B-B14F-4D97-AF65-F5344CB8AC3E}">
        <p14:creationId xmlns:p14="http://schemas.microsoft.com/office/powerpoint/2010/main" val="354502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098" name="Picture 2" descr="Image result for data protection offic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89650"/>
            <a:ext cx="8811502" cy="58772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40796" y="548680"/>
            <a:ext cx="3312368" cy="1938992"/>
          </a:xfrm>
          <a:prstGeom prst="rect">
            <a:avLst/>
          </a:prstGeom>
          <a:noFill/>
        </p:spPr>
        <p:txBody>
          <a:bodyPr wrap="square" rtlCol="0">
            <a:spAutoFit/>
          </a:bodyPr>
          <a:lstStyle/>
          <a:p>
            <a:pPr algn="r" fontAlgn="auto">
              <a:spcBef>
                <a:spcPts val="0"/>
              </a:spcBef>
              <a:spcAft>
                <a:spcPts val="0"/>
              </a:spcAft>
            </a:pPr>
            <a:r>
              <a:rPr lang="en-GB" sz="4000" b="1" dirty="0" smtClean="0">
                <a:solidFill>
                  <a:prstClr val="white"/>
                </a:solidFill>
                <a:latin typeface="Calibri"/>
                <a:cs typeface="+mn-cs"/>
              </a:rPr>
              <a:t>Data Protection Officer</a:t>
            </a:r>
          </a:p>
        </p:txBody>
      </p:sp>
      <p:sp>
        <p:nvSpPr>
          <p:cNvPr id="6" name="TextBox 5"/>
          <p:cNvSpPr txBox="1"/>
          <p:nvPr/>
        </p:nvSpPr>
        <p:spPr>
          <a:xfrm>
            <a:off x="5367932" y="2357284"/>
            <a:ext cx="3312368" cy="707886"/>
          </a:xfrm>
          <a:prstGeom prst="rect">
            <a:avLst/>
          </a:prstGeom>
          <a:noFill/>
        </p:spPr>
        <p:txBody>
          <a:bodyPr wrap="square" rtlCol="0">
            <a:spAutoFit/>
          </a:bodyPr>
          <a:lstStyle/>
          <a:p>
            <a:pPr algn="r" fontAlgn="auto">
              <a:spcBef>
                <a:spcPts val="0"/>
              </a:spcBef>
              <a:spcAft>
                <a:spcPts val="0"/>
              </a:spcAft>
            </a:pPr>
            <a:r>
              <a:rPr lang="en-GB" sz="4000" b="1" i="1" dirty="0" smtClean="0">
                <a:ln>
                  <a:solidFill>
                    <a:srgbClr val="1F497D">
                      <a:lumMod val="60000"/>
                      <a:lumOff val="40000"/>
                    </a:srgbClr>
                  </a:solidFill>
                </a:ln>
                <a:solidFill>
                  <a:prstClr val="white"/>
                </a:solidFill>
                <a:latin typeface="Calibri"/>
                <a:cs typeface="+mn-cs"/>
              </a:rPr>
              <a:t>Articles </a:t>
            </a:r>
            <a:r>
              <a:rPr lang="en-GB" sz="4000" b="1" i="1" dirty="0">
                <a:ln>
                  <a:solidFill>
                    <a:srgbClr val="1F497D">
                      <a:lumMod val="60000"/>
                      <a:lumOff val="40000"/>
                    </a:srgbClr>
                  </a:solidFill>
                </a:ln>
                <a:solidFill>
                  <a:prstClr val="white"/>
                </a:solidFill>
                <a:latin typeface="Calibri"/>
                <a:cs typeface="+mn-cs"/>
              </a:rPr>
              <a:t>37-39  </a:t>
            </a:r>
          </a:p>
        </p:txBody>
      </p:sp>
      <p:sp>
        <p:nvSpPr>
          <p:cNvPr id="5" name="TextBox 4"/>
          <p:cNvSpPr txBox="1"/>
          <p:nvPr/>
        </p:nvSpPr>
        <p:spPr>
          <a:xfrm>
            <a:off x="6090221" y="3789040"/>
            <a:ext cx="2900793" cy="1569660"/>
          </a:xfrm>
          <a:prstGeom prst="rect">
            <a:avLst/>
          </a:prstGeom>
          <a:noFill/>
        </p:spPr>
        <p:txBody>
          <a:bodyPr wrap="square" rtlCol="0">
            <a:spAutoFit/>
          </a:bodyPr>
          <a:lstStyle/>
          <a:p>
            <a:pPr marL="285750" indent="-285750" fontAlgn="auto">
              <a:spcBef>
                <a:spcPts val="0"/>
              </a:spcBef>
              <a:spcAft>
                <a:spcPts val="0"/>
              </a:spcAft>
              <a:buFont typeface="Arial" panose="020B0604020202020204" pitchFamily="34" charset="0"/>
              <a:buChar char="•"/>
            </a:pPr>
            <a:r>
              <a:rPr lang="en-GB" sz="3200" b="1" dirty="0" smtClean="0">
                <a:solidFill>
                  <a:prstClr val="white"/>
                </a:solidFill>
                <a:latin typeface="Century Gothic" panose="020B0502020202020204" pitchFamily="34" charset="0"/>
                <a:cs typeface="+mn-cs"/>
              </a:rPr>
              <a:t>Knowledge </a:t>
            </a:r>
          </a:p>
          <a:p>
            <a:pPr marL="285750" indent="-285750" fontAlgn="auto">
              <a:spcBef>
                <a:spcPts val="0"/>
              </a:spcBef>
              <a:spcAft>
                <a:spcPts val="0"/>
              </a:spcAft>
              <a:buFont typeface="Arial" panose="020B0604020202020204" pitchFamily="34" charset="0"/>
              <a:buChar char="•"/>
            </a:pPr>
            <a:r>
              <a:rPr lang="en-GB" sz="3200" b="1" dirty="0" smtClean="0">
                <a:solidFill>
                  <a:prstClr val="white"/>
                </a:solidFill>
                <a:latin typeface="Century Gothic" panose="020B0502020202020204" pitchFamily="34" charset="0"/>
                <a:cs typeface="+mn-cs"/>
              </a:rPr>
              <a:t>Support</a:t>
            </a:r>
          </a:p>
          <a:p>
            <a:pPr marL="285750" indent="-285750" fontAlgn="auto">
              <a:spcBef>
                <a:spcPts val="0"/>
              </a:spcBef>
              <a:spcAft>
                <a:spcPts val="0"/>
              </a:spcAft>
              <a:buFont typeface="Arial" panose="020B0604020202020204" pitchFamily="34" charset="0"/>
              <a:buChar char="•"/>
            </a:pPr>
            <a:r>
              <a:rPr lang="en-GB" sz="3200" b="1" dirty="0" smtClean="0">
                <a:solidFill>
                  <a:prstClr val="white"/>
                </a:solidFill>
                <a:latin typeface="Century Gothic" panose="020B0502020202020204" pitchFamily="34" charset="0"/>
                <a:cs typeface="+mn-cs"/>
              </a:rPr>
              <a:t>Authority</a:t>
            </a:r>
            <a:endParaRPr lang="en-GB" sz="3200" b="1" dirty="0">
              <a:solidFill>
                <a:prstClr val="white"/>
              </a:solidFill>
              <a:latin typeface="Century Gothic" panose="020B0502020202020204" pitchFamily="34" charset="0"/>
              <a:cs typeface="+mn-cs"/>
            </a:endParaRPr>
          </a:p>
        </p:txBody>
      </p:sp>
      <p:sp>
        <p:nvSpPr>
          <p:cNvPr id="7" name="TextBox 6"/>
          <p:cNvSpPr txBox="1"/>
          <p:nvPr/>
        </p:nvSpPr>
        <p:spPr>
          <a:xfrm>
            <a:off x="4786963" y="5881345"/>
            <a:ext cx="4239943" cy="461665"/>
          </a:xfrm>
          <a:prstGeom prst="rect">
            <a:avLst/>
          </a:prstGeom>
          <a:noFill/>
        </p:spPr>
        <p:txBody>
          <a:bodyPr wrap="none" rtlCol="0">
            <a:spAutoFit/>
          </a:bodyPr>
          <a:lstStyle/>
          <a:p>
            <a:pPr fontAlgn="auto">
              <a:spcBef>
                <a:spcPts val="0"/>
              </a:spcBef>
              <a:spcAft>
                <a:spcPts val="0"/>
              </a:spcAft>
            </a:pPr>
            <a:r>
              <a:rPr lang="en-GB" sz="2400" i="1" dirty="0" smtClean="0">
                <a:solidFill>
                  <a:prstClr val="white"/>
                </a:solidFill>
                <a:latin typeface="Calibri"/>
                <a:cs typeface="+mn-cs"/>
              </a:rPr>
              <a:t>May be staff or service contract</a:t>
            </a:r>
            <a:endParaRPr lang="en-GB" sz="2400" i="1" dirty="0">
              <a:solidFill>
                <a:prstClr val="white"/>
              </a:solidFill>
              <a:latin typeface="Calibri"/>
              <a:cs typeface="+mn-cs"/>
            </a:endParaRPr>
          </a:p>
        </p:txBody>
      </p:sp>
    </p:spTree>
    <p:extLst>
      <p:ext uri="{BB962C8B-B14F-4D97-AF65-F5344CB8AC3E}">
        <p14:creationId xmlns:p14="http://schemas.microsoft.com/office/powerpoint/2010/main" val="279656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646622" y="3666700"/>
            <a:ext cx="8108118" cy="792088"/>
          </a:xfrm>
          <a:prstGeom prst="rect">
            <a:avLst/>
          </a:prstGeom>
          <a:solidFill>
            <a:schemeClr val="tx2">
              <a:lumMod val="75000"/>
            </a:schemeClr>
          </a:solidFill>
        </p:spPr>
        <p:txBody>
          <a:bodyPr vert="horz" wrap="square"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933700" lvl="5" indent="723900" algn="r">
              <a:buFont typeface="Arial" panose="020B0604020202020204" pitchFamily="34" charset="0"/>
              <a:buNone/>
            </a:pPr>
            <a:r>
              <a:rPr lang="en-GB" sz="3200" dirty="0" smtClean="0">
                <a:solidFill>
                  <a:prstClr val="white"/>
                </a:solidFill>
              </a:rPr>
              <a:t>Audit powers for ICO</a:t>
            </a:r>
            <a:endParaRPr lang="en-GB" sz="3200" dirty="0">
              <a:solidFill>
                <a:prstClr val="white"/>
              </a:solidFill>
            </a:endParaRPr>
          </a:p>
        </p:txBody>
      </p:sp>
      <p:sp>
        <p:nvSpPr>
          <p:cNvPr id="2" name="Title 1"/>
          <p:cNvSpPr>
            <a:spLocks noGrp="1"/>
          </p:cNvSpPr>
          <p:nvPr>
            <p:ph type="title"/>
          </p:nvPr>
        </p:nvSpPr>
        <p:spPr/>
        <p:txBody>
          <a:bodyPr/>
          <a:lstStyle/>
          <a:p>
            <a:r>
              <a:rPr lang="en-GB" dirty="0" smtClean="0"/>
              <a:t>Other areas of note</a:t>
            </a:r>
            <a:endParaRPr lang="en-GB" dirty="0"/>
          </a:p>
        </p:txBody>
      </p:sp>
      <p:sp>
        <p:nvSpPr>
          <p:cNvPr id="3" name="Content Placeholder 2"/>
          <p:cNvSpPr>
            <a:spLocks noGrp="1"/>
          </p:cNvSpPr>
          <p:nvPr>
            <p:ph idx="1"/>
          </p:nvPr>
        </p:nvSpPr>
        <p:spPr>
          <a:xfrm>
            <a:off x="539552" y="1340768"/>
            <a:ext cx="8108118" cy="1584176"/>
          </a:xfrm>
          <a:solidFill>
            <a:schemeClr val="tx2">
              <a:lumMod val="75000"/>
            </a:schemeClr>
          </a:solidFill>
        </p:spPr>
        <p:txBody>
          <a:bodyPr wrap="square">
            <a:noAutofit/>
          </a:bodyPr>
          <a:lstStyle/>
          <a:p>
            <a:pPr marL="2933700" lvl="5" indent="723900" algn="r">
              <a:buNone/>
            </a:pPr>
            <a:r>
              <a:rPr lang="en-GB" sz="3200" dirty="0" smtClean="0">
                <a:solidFill>
                  <a:schemeClr val="bg1"/>
                </a:solidFill>
              </a:rPr>
              <a:t>Transfers to countries without adequacy to be approved by ICO</a:t>
            </a:r>
            <a:endParaRPr lang="en-GB" sz="3200" dirty="0">
              <a:solidFill>
                <a:schemeClr val="bg1"/>
              </a:solidFill>
            </a:endParaRPr>
          </a:p>
        </p:txBody>
      </p:sp>
      <p:pic>
        <p:nvPicPr>
          <p:cNvPr id="6146" name="Picture 2" descr="Image result for country"/>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504" y="1124744"/>
            <a:ext cx="3790950" cy="20669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aud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221757"/>
            <a:ext cx="3934619" cy="1681975"/>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522908" y="4903732"/>
            <a:ext cx="8231832" cy="1152128"/>
          </a:xfrm>
          <a:prstGeom prst="rightArrow">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fontAlgn="auto">
              <a:spcBef>
                <a:spcPts val="0"/>
              </a:spcBef>
              <a:spcAft>
                <a:spcPts val="0"/>
              </a:spcAft>
            </a:pPr>
            <a:r>
              <a:rPr lang="en-GB" dirty="0" smtClean="0">
                <a:solidFill>
                  <a:prstClr val="white"/>
                </a:solidFill>
              </a:rPr>
              <a:t>Consideration of transitional provisions</a:t>
            </a:r>
            <a:endParaRPr lang="en-GB" dirty="0">
              <a:solidFill>
                <a:prstClr val="white"/>
              </a:solidFill>
            </a:endParaRPr>
          </a:p>
        </p:txBody>
      </p:sp>
      <p:sp>
        <p:nvSpPr>
          <p:cNvPr id="5" name="Rectangle 4"/>
          <p:cNvSpPr/>
          <p:nvPr/>
        </p:nvSpPr>
        <p:spPr>
          <a:xfrm>
            <a:off x="539552" y="6055860"/>
            <a:ext cx="7416824" cy="541492"/>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2800" b="1" dirty="0" smtClean="0">
                <a:solidFill>
                  <a:sysClr val="windowText" lastClr="000000"/>
                </a:solidFill>
              </a:rPr>
              <a:t>Exemptions</a:t>
            </a:r>
            <a:endParaRPr lang="en-GB" sz="2800" b="1" dirty="0">
              <a:solidFill>
                <a:sysClr val="windowText" lastClr="000000"/>
              </a:solidFill>
            </a:endParaRPr>
          </a:p>
        </p:txBody>
      </p:sp>
    </p:spTree>
    <p:extLst>
      <p:ext uri="{BB962C8B-B14F-4D97-AF65-F5344CB8AC3E}">
        <p14:creationId xmlns:p14="http://schemas.microsoft.com/office/powerpoint/2010/main" val="34942333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General Data Protection Regulation</a:t>
            </a:r>
            <a:endParaRPr lang="en-GB" dirty="0"/>
          </a:p>
        </p:txBody>
      </p:sp>
      <p:sp>
        <p:nvSpPr>
          <p:cNvPr id="3" name="Content Placeholder 2"/>
          <p:cNvSpPr>
            <a:spLocks noGrp="1"/>
          </p:cNvSpPr>
          <p:nvPr>
            <p:ph idx="1"/>
          </p:nvPr>
        </p:nvSpPr>
        <p:spPr>
          <a:xfrm>
            <a:off x="467544" y="980728"/>
            <a:ext cx="8229600" cy="5328592"/>
          </a:xfrm>
        </p:spPr>
        <p:txBody>
          <a:bodyPr/>
          <a:lstStyle/>
          <a:p>
            <a:pPr>
              <a:buFont typeface="Arial" panose="020B0604020202020204" pitchFamily="34" charset="0"/>
              <a:buChar char="•"/>
            </a:pPr>
            <a:endParaRPr lang="en-GB" sz="3200" dirty="0" smtClean="0">
              <a:solidFill>
                <a:schemeClr val="bg1">
                  <a:lumMod val="50000"/>
                </a:schemeClr>
              </a:solidFill>
            </a:endParaRPr>
          </a:p>
          <a:p>
            <a:pPr>
              <a:buFont typeface="Arial" panose="020B0604020202020204" pitchFamily="34" charset="0"/>
              <a:buChar char="•"/>
            </a:pPr>
            <a:endParaRPr lang="en-GB" sz="3200" dirty="0" smtClean="0">
              <a:solidFill>
                <a:schemeClr val="bg1">
                  <a:lumMod val="50000"/>
                </a:schemeClr>
              </a:solidFill>
            </a:endParaRPr>
          </a:p>
          <a:p>
            <a:pPr>
              <a:buFont typeface="Arial" panose="020B0604020202020204" pitchFamily="34" charset="0"/>
              <a:buChar char="•"/>
            </a:pPr>
            <a:endParaRPr lang="en-GB" sz="3200" dirty="0">
              <a:solidFill>
                <a:schemeClr val="bg1">
                  <a:lumMod val="50000"/>
                </a:schemeClr>
              </a:solidFill>
            </a:endParaRPr>
          </a:p>
        </p:txBody>
      </p:sp>
      <p:sp>
        <p:nvSpPr>
          <p:cNvPr id="4" name="Rectangle 3"/>
          <p:cNvSpPr/>
          <p:nvPr/>
        </p:nvSpPr>
        <p:spPr>
          <a:xfrm>
            <a:off x="2763168" y="980728"/>
            <a:ext cx="3257623" cy="76944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400" b="1" i="0" u="none" strike="noStrike" kern="0" cap="none" spc="0" normalizeH="0" baseline="0" noProof="0" dirty="0" smtClean="0">
                <a:ln>
                  <a:noFill/>
                </a:ln>
                <a:solidFill>
                  <a:schemeClr val="bg1">
                    <a:lumMod val="50000"/>
                  </a:schemeClr>
                </a:solidFill>
                <a:effectLst/>
                <a:uLnTx/>
                <a:uFillTx/>
                <a:latin typeface="+mn-lt"/>
                <a:ea typeface="+mj-ea"/>
                <a:cs typeface="+mj-cs"/>
              </a:rPr>
              <a:t>Conclusion</a:t>
            </a:r>
            <a:endParaRPr kumimoji="0" lang="en-GB" sz="1800" b="1" i="0" u="none" strike="noStrike" kern="0" cap="none" spc="0" normalizeH="0" baseline="0" noProof="0" dirty="0" smtClean="0">
              <a:ln>
                <a:noFill/>
              </a:ln>
              <a:solidFill>
                <a:schemeClr val="bg1">
                  <a:lumMod val="50000"/>
                </a:schemeClr>
              </a:solidFill>
              <a:effectLst/>
              <a:uLnTx/>
              <a:uFillTx/>
              <a:latin typeface="+mn-lt"/>
            </a:endParaRPr>
          </a:p>
        </p:txBody>
      </p:sp>
      <p:sp>
        <p:nvSpPr>
          <p:cNvPr id="5" name="Rectangle 4"/>
          <p:cNvSpPr/>
          <p:nvPr/>
        </p:nvSpPr>
        <p:spPr>
          <a:xfrm>
            <a:off x="251520" y="1988840"/>
            <a:ext cx="8280920" cy="4425827"/>
          </a:xfrm>
          <a:prstGeom prst="rect">
            <a:avLst/>
          </a:prstGeom>
        </p:spPr>
        <p:txBody>
          <a:bodyPr wrap="square">
            <a:spAutoFit/>
          </a:bodyPr>
          <a:lstStyle/>
          <a:p>
            <a:pPr marL="342900" lvl="0" indent="-342900" fontAlgn="auto">
              <a:spcBef>
                <a:spcPct val="20000"/>
              </a:spcBef>
              <a:spcAft>
                <a:spcPts val="0"/>
              </a:spcAft>
              <a:buFont typeface="Arial" panose="020B0604020202020204" pitchFamily="34" charset="0"/>
              <a:buChar char="•"/>
            </a:pPr>
            <a:r>
              <a:rPr lang="en-GB" sz="3200" dirty="0">
                <a:solidFill>
                  <a:schemeClr val="bg1">
                    <a:lumMod val="50000"/>
                  </a:schemeClr>
                </a:solidFill>
                <a:latin typeface="+mn-lt"/>
                <a:cs typeface="+mn-cs"/>
              </a:rPr>
              <a:t>GDPR directly applied into Manx legislation</a:t>
            </a:r>
          </a:p>
          <a:p>
            <a:pPr marL="342900" lvl="0" indent="-342900" fontAlgn="auto">
              <a:spcBef>
                <a:spcPct val="20000"/>
              </a:spcBef>
              <a:spcAft>
                <a:spcPts val="0"/>
              </a:spcAft>
              <a:buFont typeface="Arial" panose="020B0604020202020204" pitchFamily="34" charset="0"/>
              <a:buChar char="•"/>
            </a:pPr>
            <a:r>
              <a:rPr lang="en-GB" sz="3200" dirty="0">
                <a:solidFill>
                  <a:schemeClr val="bg1">
                    <a:lumMod val="50000"/>
                  </a:schemeClr>
                </a:solidFill>
                <a:latin typeface="+mn-lt"/>
                <a:cs typeface="+mn-cs"/>
              </a:rPr>
              <a:t>Some parts of the DPA retained to minimise impact of change</a:t>
            </a:r>
          </a:p>
          <a:p>
            <a:pPr marL="342900" lvl="0" indent="-342900" fontAlgn="auto">
              <a:spcBef>
                <a:spcPct val="20000"/>
              </a:spcBef>
              <a:spcAft>
                <a:spcPts val="0"/>
              </a:spcAft>
              <a:buFont typeface="Arial" panose="020B0604020202020204" pitchFamily="34" charset="0"/>
              <a:buChar char="•"/>
            </a:pPr>
            <a:r>
              <a:rPr lang="en-GB" sz="3200" dirty="0">
                <a:solidFill>
                  <a:schemeClr val="bg1">
                    <a:lumMod val="50000"/>
                  </a:schemeClr>
                </a:solidFill>
                <a:latin typeface="+mn-lt"/>
                <a:cs typeface="+mn-cs"/>
              </a:rPr>
              <a:t>Regulations out for consultation now</a:t>
            </a:r>
          </a:p>
          <a:p>
            <a:pPr marL="342900" lvl="0" indent="-342900" fontAlgn="auto">
              <a:spcBef>
                <a:spcPct val="20000"/>
              </a:spcBef>
              <a:spcAft>
                <a:spcPts val="0"/>
              </a:spcAft>
              <a:buFont typeface="Arial" panose="020B0604020202020204" pitchFamily="34" charset="0"/>
              <a:buChar char="•"/>
            </a:pPr>
            <a:r>
              <a:rPr lang="en-GB" sz="3200" dirty="0">
                <a:solidFill>
                  <a:schemeClr val="bg1">
                    <a:lumMod val="50000"/>
                  </a:schemeClr>
                </a:solidFill>
                <a:latin typeface="+mn-lt"/>
                <a:cs typeface="+mn-cs"/>
              </a:rPr>
              <a:t>Take a </a:t>
            </a:r>
            <a:r>
              <a:rPr lang="en-GB" sz="3200" dirty="0" smtClean="0">
                <a:solidFill>
                  <a:schemeClr val="bg1">
                    <a:lumMod val="50000"/>
                  </a:schemeClr>
                </a:solidFill>
                <a:latin typeface="+mn-lt"/>
                <a:cs typeface="+mn-cs"/>
              </a:rPr>
              <a:t>risk-based </a:t>
            </a:r>
            <a:r>
              <a:rPr lang="en-GB" sz="3200" dirty="0">
                <a:solidFill>
                  <a:schemeClr val="bg1">
                    <a:lumMod val="50000"/>
                  </a:schemeClr>
                </a:solidFill>
                <a:latin typeface="+mn-lt"/>
                <a:cs typeface="+mn-cs"/>
              </a:rPr>
              <a:t>approach</a:t>
            </a:r>
          </a:p>
          <a:p>
            <a:pPr marL="342900" lvl="0" indent="-342900" fontAlgn="auto">
              <a:spcBef>
                <a:spcPct val="20000"/>
              </a:spcBef>
              <a:spcAft>
                <a:spcPts val="0"/>
              </a:spcAft>
              <a:buFont typeface="Arial" panose="020B0604020202020204" pitchFamily="34" charset="0"/>
              <a:buChar char="•"/>
            </a:pPr>
            <a:r>
              <a:rPr lang="en-GB" sz="3200" dirty="0">
                <a:solidFill>
                  <a:schemeClr val="bg1">
                    <a:lumMod val="50000"/>
                  </a:schemeClr>
                </a:solidFill>
                <a:latin typeface="+mn-lt"/>
                <a:cs typeface="+mn-cs"/>
              </a:rPr>
              <a:t>Follow good practice – there’s lots out there</a:t>
            </a:r>
          </a:p>
        </p:txBody>
      </p:sp>
    </p:spTree>
    <p:extLst>
      <p:ext uri="{BB962C8B-B14F-4D97-AF65-F5344CB8AC3E}">
        <p14:creationId xmlns:p14="http://schemas.microsoft.com/office/powerpoint/2010/main" val="3301566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8"/>
          <p:cNvSpPr>
            <a:spLocks noChangeArrowheads="1"/>
          </p:cNvSpPr>
          <p:nvPr/>
        </p:nvSpPr>
        <p:spPr bwMode="auto">
          <a:xfrm>
            <a:off x="-108520" y="3284538"/>
            <a:ext cx="9252520" cy="3340100"/>
          </a:xfrm>
          <a:prstGeom prst="rect">
            <a:avLst/>
          </a:prstGeom>
          <a:solidFill>
            <a:srgbClr val="969696"/>
          </a:solidFill>
          <a:ln w="9525">
            <a:solidFill>
              <a:srgbClr val="969696"/>
            </a:solidFill>
            <a:miter lim="800000"/>
            <a:headEnd/>
            <a:tailEnd/>
          </a:ln>
        </p:spPr>
        <p:txBody>
          <a:bodyPr wrap="none" anchor="ctr"/>
          <a:lstStyle/>
          <a:p>
            <a:pPr algn="ctr"/>
            <a:endParaRPr lang="en-GB">
              <a:solidFill>
                <a:srgbClr val="000000"/>
              </a:solidFill>
            </a:endParaRPr>
          </a:p>
        </p:txBody>
      </p:sp>
      <p:sp>
        <p:nvSpPr>
          <p:cNvPr id="2" name="Rectangle 2"/>
          <p:cNvSpPr>
            <a:spLocks noGrp="1" noChangeArrowheads="1"/>
          </p:cNvSpPr>
          <p:nvPr>
            <p:ph type="ctrTitle"/>
          </p:nvPr>
        </p:nvSpPr>
        <p:spPr>
          <a:xfrm>
            <a:off x="457200" y="4954588"/>
            <a:ext cx="8229600" cy="1467446"/>
          </a:xfrm>
        </p:spPr>
        <p:txBody>
          <a:bodyPr>
            <a:normAutofit fontScale="90000"/>
          </a:bodyPr>
          <a:lstStyle/>
          <a:p>
            <a:pPr eaLnBrk="1" hangingPunct="1">
              <a:defRPr/>
            </a:pPr>
            <a:r>
              <a:rPr lang="en-GB" sz="5300" dirty="0" smtClean="0"/>
              <a:t>General Data Protection Regulation</a:t>
            </a:r>
            <a:r>
              <a:rPr lang="en-GB" sz="2800" dirty="0" smtClean="0"/>
              <a:t/>
            </a:r>
            <a:br>
              <a:rPr lang="en-GB" sz="2800" dirty="0" smtClean="0"/>
            </a:br>
            <a:r>
              <a:rPr lang="en-GB" sz="2800" dirty="0" smtClean="0"/>
              <a:t/>
            </a:r>
            <a:br>
              <a:rPr lang="en-GB" sz="2800" dirty="0" smtClean="0"/>
            </a:br>
            <a:r>
              <a:rPr lang="en-GB" sz="2400" dirty="0" smtClean="0"/>
              <a:t/>
            </a:r>
            <a:br>
              <a:rPr lang="en-GB" sz="2400" dirty="0" smtClean="0"/>
            </a:br>
            <a:r>
              <a:rPr lang="en-GB" sz="2800" dirty="0"/>
              <a:t/>
            </a:r>
            <a:br>
              <a:rPr lang="en-GB" sz="2800" dirty="0"/>
            </a:br>
            <a:r>
              <a:rPr lang="en-GB" sz="2800" dirty="0"/>
              <a:t/>
            </a:r>
            <a:br>
              <a:rPr lang="en-GB" sz="2800" dirty="0"/>
            </a:br>
            <a:endParaRPr lang="en-GB" sz="2400" dirty="0"/>
          </a:p>
        </p:txBody>
      </p:sp>
      <p:sp>
        <p:nvSpPr>
          <p:cNvPr id="2052" name="Rectangle 6"/>
          <p:cNvSpPr>
            <a:spLocks noChangeArrowheads="1"/>
          </p:cNvSpPr>
          <p:nvPr/>
        </p:nvSpPr>
        <p:spPr bwMode="auto">
          <a:xfrm>
            <a:off x="0" y="0"/>
            <a:ext cx="9144000" cy="981075"/>
          </a:xfrm>
          <a:prstGeom prst="rect">
            <a:avLst/>
          </a:prstGeom>
          <a:solidFill>
            <a:schemeClr val="bg1"/>
          </a:solidFill>
          <a:ln w="9525">
            <a:solidFill>
              <a:schemeClr val="bg1"/>
            </a:solidFill>
            <a:miter lim="800000"/>
            <a:headEnd/>
            <a:tailEnd/>
          </a:ln>
        </p:spPr>
        <p:txBody>
          <a:bodyPr wrap="none" anchor="ctr"/>
          <a:lstStyle/>
          <a:p>
            <a:pPr algn="ctr"/>
            <a:endParaRPr lang="en-US">
              <a:solidFill>
                <a:srgbClr val="FFFFFF"/>
              </a:solidFill>
            </a:endParaRPr>
          </a:p>
        </p:txBody>
      </p:sp>
      <p:pic>
        <p:nvPicPr>
          <p:cNvPr id="2054" name="Picture 9"/>
          <p:cNvPicPr>
            <a:picLocks noChangeArrowheads="1"/>
          </p:cNvPicPr>
          <p:nvPr/>
        </p:nvPicPr>
        <p:blipFill>
          <a:blip r:embed="rId3" cstate="print"/>
          <a:srcRect/>
          <a:stretch>
            <a:fillRect/>
          </a:stretch>
        </p:blipFill>
        <p:spPr bwMode="auto">
          <a:xfrm>
            <a:off x="0" y="2216423"/>
            <a:ext cx="4787900" cy="1139825"/>
          </a:xfrm>
          <a:prstGeom prst="rect">
            <a:avLst/>
          </a:prstGeom>
          <a:noFill/>
          <a:ln w="9525">
            <a:noFill/>
            <a:miter lim="800000"/>
            <a:headEnd/>
            <a:tailEnd/>
          </a:ln>
        </p:spPr>
      </p:pic>
      <p:pic>
        <p:nvPicPr>
          <p:cNvPr id="2055" name="Picture 10"/>
          <p:cNvPicPr>
            <a:picLocks noChangeArrowheads="1"/>
          </p:cNvPicPr>
          <p:nvPr/>
        </p:nvPicPr>
        <p:blipFill>
          <a:blip r:embed="rId3" cstate="print"/>
          <a:srcRect/>
          <a:stretch>
            <a:fillRect/>
          </a:stretch>
        </p:blipFill>
        <p:spPr bwMode="auto">
          <a:xfrm>
            <a:off x="4572000" y="2217167"/>
            <a:ext cx="4725988" cy="1139825"/>
          </a:xfrm>
          <a:prstGeom prst="rect">
            <a:avLst/>
          </a:prstGeom>
          <a:noFill/>
          <a:ln w="9525">
            <a:noFill/>
            <a:miter lim="800000"/>
            <a:headEnd/>
            <a:tailEnd/>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04" y="332656"/>
            <a:ext cx="1391472" cy="1657049"/>
          </a:xfrm>
          <a:prstGeom prst="rect">
            <a:avLst/>
          </a:prstGeom>
        </p:spPr>
      </p:pic>
    </p:spTree>
    <p:extLst>
      <p:ext uri="{BB962C8B-B14F-4D97-AF65-F5344CB8AC3E}">
        <p14:creationId xmlns:p14="http://schemas.microsoft.com/office/powerpoint/2010/main" val="418825628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566" y="5471627"/>
            <a:ext cx="2866644" cy="96926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19" y="0"/>
            <a:ext cx="9119681" cy="6858000"/>
          </a:xfrm>
          <a:prstGeom prst="rect">
            <a:avLst/>
          </a:prstGeom>
        </p:spPr>
      </p:pic>
      <p:sp>
        <p:nvSpPr>
          <p:cNvPr id="16" name="TextBox 15"/>
          <p:cNvSpPr txBox="1"/>
          <p:nvPr/>
        </p:nvSpPr>
        <p:spPr>
          <a:xfrm>
            <a:off x="250566" y="2830406"/>
            <a:ext cx="6829503" cy="2308324"/>
          </a:xfrm>
          <a:prstGeom prst="rect">
            <a:avLst/>
          </a:prstGeom>
          <a:noFill/>
        </p:spPr>
        <p:txBody>
          <a:bodyPr wrap="square" rtlCol="0">
            <a:spAutoFit/>
          </a:bodyPr>
          <a:lstStyle/>
          <a:p>
            <a:pPr defTabSz="457200"/>
            <a:r>
              <a:rPr lang="en-GB" sz="4800" dirty="0" smtClean="0">
                <a:solidFill>
                  <a:prstClr val="white">
                    <a:lumMod val="50000"/>
                  </a:prstClr>
                </a:solidFill>
                <a:latin typeface="Trebuchet MS" panose="020B0603020202020204" pitchFamily="34" charset="0"/>
                <a:ea typeface="宋体" charset="-122"/>
                <a:cs typeface="+mn-cs"/>
              </a:rPr>
              <a:t>The Economic Impact of the General Data Protection Regulations</a:t>
            </a:r>
            <a:endParaRPr lang="en-GB" sz="4800" dirty="0">
              <a:solidFill>
                <a:prstClr val="white">
                  <a:lumMod val="50000"/>
                </a:prstClr>
              </a:solidFill>
              <a:latin typeface="Trebuchet MS" panose="020B0603020202020204" pitchFamily="34" charset="0"/>
              <a:ea typeface="宋体" charset="-122"/>
              <a:cs typeface="+mn-cs"/>
            </a:endParaRPr>
          </a:p>
        </p:txBody>
      </p:sp>
      <p:pic>
        <p:nvPicPr>
          <p:cNvPr id="8" name="Picture 4" descr="C:\Users\isdmlew\AppData\Local\Microsoft\Windows\Temporary Internet Files\Content.Outlook\QAEDAPIN\DfE with Manx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843" y="475724"/>
            <a:ext cx="4803822" cy="171125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441843" y="2186976"/>
            <a:ext cx="4923632" cy="0"/>
          </a:xfrm>
          <a:prstGeom prst="line">
            <a:avLst/>
          </a:prstGeom>
          <a:ln w="19050">
            <a:solidFill>
              <a:srgbClr val="FF6600"/>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03396" y="5756204"/>
            <a:ext cx="3894015" cy="400110"/>
          </a:xfrm>
          <a:prstGeom prst="rect">
            <a:avLst/>
          </a:prstGeom>
          <a:noFill/>
        </p:spPr>
        <p:txBody>
          <a:bodyPr wrap="none" rtlCol="0">
            <a:spAutoFit/>
          </a:bodyPr>
          <a:lstStyle/>
          <a:p>
            <a:pPr algn="ctr" defTabSz="457200"/>
            <a:r>
              <a:rPr lang="en-GB" sz="2000" dirty="0" smtClean="0">
                <a:solidFill>
                  <a:prstClr val="white">
                    <a:lumMod val="50000"/>
                  </a:prstClr>
                </a:solidFill>
                <a:latin typeface="Trebuchet MS" panose="020B0603020202020204" pitchFamily="34" charset="0"/>
                <a:ea typeface="宋体" charset="-122"/>
                <a:cs typeface="+mn-cs"/>
              </a:rPr>
              <a:t>Carl Hawker | 24</a:t>
            </a:r>
            <a:r>
              <a:rPr lang="en-GB" sz="2000" baseline="30000" dirty="0" smtClean="0">
                <a:solidFill>
                  <a:prstClr val="white">
                    <a:lumMod val="50000"/>
                  </a:prstClr>
                </a:solidFill>
                <a:latin typeface="Trebuchet MS" panose="020B0603020202020204" pitchFamily="34" charset="0"/>
                <a:ea typeface="宋体" charset="-122"/>
                <a:cs typeface="+mn-cs"/>
              </a:rPr>
              <a:t>th</a:t>
            </a:r>
            <a:r>
              <a:rPr lang="en-GB" sz="2000" dirty="0" smtClean="0">
                <a:solidFill>
                  <a:prstClr val="white">
                    <a:lumMod val="50000"/>
                  </a:prstClr>
                </a:solidFill>
                <a:latin typeface="Trebuchet MS" panose="020B0603020202020204" pitchFamily="34" charset="0"/>
                <a:ea typeface="宋体" charset="-122"/>
                <a:cs typeface="+mn-cs"/>
              </a:rPr>
              <a:t> January 2018</a:t>
            </a:r>
            <a:endParaRPr lang="en-GB" sz="2000" dirty="0">
              <a:solidFill>
                <a:prstClr val="white">
                  <a:lumMod val="50000"/>
                </a:prstClr>
              </a:solidFill>
              <a:latin typeface="Trebuchet MS" panose="020B0603020202020204" pitchFamily="34" charset="0"/>
              <a:ea typeface="宋体" charset="-122"/>
              <a:cs typeface="+mn-cs"/>
            </a:endParaRPr>
          </a:p>
        </p:txBody>
      </p:sp>
    </p:spTree>
    <p:extLst>
      <p:ext uri="{BB962C8B-B14F-4D97-AF65-F5344CB8AC3E}">
        <p14:creationId xmlns:p14="http://schemas.microsoft.com/office/powerpoint/2010/main" val="3896780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General Data Protection Regulation</a:t>
            </a:r>
            <a:endParaRPr lang="en-GB" dirty="0"/>
          </a:p>
        </p:txBody>
      </p:sp>
      <p:sp>
        <p:nvSpPr>
          <p:cNvPr id="3" name="Content Placeholder 2"/>
          <p:cNvSpPr>
            <a:spLocks noGrp="1"/>
          </p:cNvSpPr>
          <p:nvPr>
            <p:ph idx="1"/>
          </p:nvPr>
        </p:nvSpPr>
        <p:spPr>
          <a:xfrm>
            <a:off x="467544" y="980728"/>
            <a:ext cx="8229600" cy="5328592"/>
          </a:xfrm>
        </p:spPr>
        <p:txBody>
          <a:bodyPr/>
          <a:lstStyle/>
          <a:p>
            <a:pPr marL="0" indent="0" algn="ctr">
              <a:buNone/>
            </a:pPr>
            <a:r>
              <a:rPr lang="en-GB" sz="3200" b="1" u="sng" dirty="0" smtClean="0">
                <a:solidFill>
                  <a:schemeClr val="bg1">
                    <a:lumMod val="50000"/>
                  </a:schemeClr>
                </a:solidFill>
              </a:rPr>
              <a:t>AGENDA</a:t>
            </a:r>
          </a:p>
          <a:p>
            <a:pPr marL="0" indent="0" algn="ctr">
              <a:buNone/>
            </a:pPr>
            <a:endParaRPr lang="en-GB" sz="3200" b="1" u="sng" dirty="0" smtClean="0">
              <a:solidFill>
                <a:schemeClr val="bg1">
                  <a:lumMod val="50000"/>
                </a:schemeClr>
              </a:solidFill>
            </a:endParaRPr>
          </a:p>
          <a:p>
            <a:pPr>
              <a:buFont typeface="Arial" panose="020B0604020202020204" pitchFamily="34" charset="0"/>
              <a:buChar char="•"/>
            </a:pPr>
            <a:r>
              <a:rPr lang="en-GB" sz="3000" b="1" dirty="0" smtClean="0">
                <a:solidFill>
                  <a:schemeClr val="bg1">
                    <a:lumMod val="50000"/>
                  </a:schemeClr>
                </a:solidFill>
              </a:rPr>
              <a:t>Hon. Chris Thomas MHK  </a:t>
            </a:r>
            <a:r>
              <a:rPr lang="en-GB" sz="3000" dirty="0" smtClean="0">
                <a:solidFill>
                  <a:schemeClr val="bg1">
                    <a:lumMod val="50000"/>
                  </a:schemeClr>
                </a:solidFill>
              </a:rPr>
              <a:t>– Minister, Policy and Reform</a:t>
            </a:r>
          </a:p>
          <a:p>
            <a:pPr>
              <a:buFont typeface="Arial" panose="020B0604020202020204" pitchFamily="34" charset="0"/>
              <a:buChar char="•"/>
            </a:pPr>
            <a:r>
              <a:rPr lang="en-GB" sz="3000" b="1" dirty="0" smtClean="0">
                <a:solidFill>
                  <a:schemeClr val="bg1">
                    <a:lumMod val="50000"/>
                  </a:schemeClr>
                </a:solidFill>
              </a:rPr>
              <a:t>Dan Davies</a:t>
            </a:r>
            <a:r>
              <a:rPr lang="en-GB" sz="3000" dirty="0" smtClean="0">
                <a:solidFill>
                  <a:schemeClr val="bg1">
                    <a:lumMod val="50000"/>
                  </a:schemeClr>
                </a:solidFill>
              </a:rPr>
              <a:t>– Director, Change and Reform</a:t>
            </a:r>
          </a:p>
          <a:p>
            <a:pPr>
              <a:buFont typeface="Arial" panose="020B0604020202020204" pitchFamily="34" charset="0"/>
              <a:buChar char="•"/>
            </a:pPr>
            <a:r>
              <a:rPr lang="en-GB" sz="3000" b="1" dirty="0" smtClean="0">
                <a:solidFill>
                  <a:schemeClr val="bg1">
                    <a:lumMod val="50000"/>
                  </a:schemeClr>
                </a:solidFill>
              </a:rPr>
              <a:t>Carl Hawker </a:t>
            </a:r>
            <a:r>
              <a:rPr lang="en-GB" sz="3000" dirty="0" smtClean="0">
                <a:solidFill>
                  <a:schemeClr val="bg1">
                    <a:lumMod val="50000"/>
                  </a:schemeClr>
                </a:solidFill>
              </a:rPr>
              <a:t>– Department for Enterprise</a:t>
            </a:r>
          </a:p>
          <a:p>
            <a:pPr>
              <a:buFont typeface="Arial" panose="020B0604020202020204" pitchFamily="34" charset="0"/>
              <a:buChar char="•"/>
            </a:pPr>
            <a:r>
              <a:rPr lang="en-GB" sz="3000" b="1" dirty="0" smtClean="0">
                <a:solidFill>
                  <a:schemeClr val="bg1">
                    <a:lumMod val="50000"/>
                  </a:schemeClr>
                </a:solidFill>
              </a:rPr>
              <a:t>Chris Allen – </a:t>
            </a:r>
            <a:r>
              <a:rPr lang="en-GB" sz="3000" dirty="0" smtClean="0">
                <a:solidFill>
                  <a:schemeClr val="bg1">
                    <a:lumMod val="50000"/>
                  </a:schemeClr>
                </a:solidFill>
              </a:rPr>
              <a:t>Chamber of Commerce</a:t>
            </a:r>
            <a:endParaRPr lang="en-GB" sz="3000" b="1" dirty="0" smtClean="0">
              <a:solidFill>
                <a:schemeClr val="bg1">
                  <a:lumMod val="50000"/>
                </a:schemeClr>
              </a:solidFill>
            </a:endParaRPr>
          </a:p>
          <a:p>
            <a:pPr>
              <a:buFont typeface="Arial" panose="020B0604020202020204" pitchFamily="34" charset="0"/>
              <a:buChar char="•"/>
            </a:pPr>
            <a:r>
              <a:rPr lang="en-GB" sz="3000" b="1" dirty="0" smtClean="0">
                <a:solidFill>
                  <a:schemeClr val="bg1">
                    <a:lumMod val="50000"/>
                  </a:schemeClr>
                </a:solidFill>
              </a:rPr>
              <a:t>Iain McDonald </a:t>
            </a:r>
            <a:r>
              <a:rPr lang="en-GB" sz="3000" dirty="0" smtClean="0">
                <a:solidFill>
                  <a:schemeClr val="bg1">
                    <a:lumMod val="50000"/>
                  </a:schemeClr>
                </a:solidFill>
              </a:rPr>
              <a:t>– Information Commissioner</a:t>
            </a:r>
          </a:p>
          <a:p>
            <a:pPr>
              <a:buFont typeface="Arial" panose="020B0604020202020204" pitchFamily="34" charset="0"/>
              <a:buChar char="•"/>
            </a:pPr>
            <a:r>
              <a:rPr lang="en-GB" sz="3600" b="1" dirty="0" smtClean="0">
                <a:solidFill>
                  <a:schemeClr val="bg1">
                    <a:lumMod val="50000"/>
                  </a:schemeClr>
                </a:solidFill>
              </a:rPr>
              <a:t>Q&amp;A Panel</a:t>
            </a:r>
          </a:p>
          <a:p>
            <a:pPr>
              <a:buFont typeface="Arial" panose="020B0604020202020204" pitchFamily="34" charset="0"/>
              <a:buChar char="•"/>
            </a:pPr>
            <a:endParaRPr lang="en-GB" sz="3200" dirty="0" smtClean="0">
              <a:solidFill>
                <a:schemeClr val="bg1">
                  <a:lumMod val="50000"/>
                </a:schemeClr>
              </a:solidFill>
            </a:endParaRPr>
          </a:p>
          <a:p>
            <a:pPr>
              <a:buFont typeface="Arial" panose="020B0604020202020204" pitchFamily="34" charset="0"/>
              <a:buChar char="•"/>
            </a:pPr>
            <a:endParaRPr lang="en-GB" sz="3200" dirty="0" smtClean="0">
              <a:solidFill>
                <a:schemeClr val="bg1">
                  <a:lumMod val="50000"/>
                </a:schemeClr>
              </a:solidFill>
            </a:endParaRPr>
          </a:p>
          <a:p>
            <a:pPr>
              <a:buFont typeface="Arial" panose="020B0604020202020204" pitchFamily="34" charset="0"/>
              <a:buChar char="•"/>
            </a:pPr>
            <a:endParaRPr lang="en-GB" sz="3200" dirty="0">
              <a:solidFill>
                <a:schemeClr val="bg1">
                  <a:lumMod val="50000"/>
                </a:schemeClr>
              </a:solidFill>
            </a:endParaRPr>
          </a:p>
        </p:txBody>
      </p:sp>
    </p:spTree>
    <p:extLst>
      <p:ext uri="{BB962C8B-B14F-4D97-AF65-F5344CB8AC3E}">
        <p14:creationId xmlns:p14="http://schemas.microsoft.com/office/powerpoint/2010/main" val="25965773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082" y="182977"/>
            <a:ext cx="8229600" cy="603186"/>
          </a:xfrm>
        </p:spPr>
        <p:txBody>
          <a:bodyPr/>
          <a:lstStyle/>
          <a:p>
            <a:r>
              <a:rPr lang="en-GB" sz="3000" dirty="0" smtClean="0">
                <a:solidFill>
                  <a:srgbClr val="C00000"/>
                </a:solidFill>
                <a:latin typeface="Trebuchet MS" panose="020B0603020202020204" pitchFamily="34" charset="0"/>
              </a:rPr>
              <a:t>Agenda</a:t>
            </a:r>
            <a:endParaRPr lang="en-GB" sz="3000" dirty="0">
              <a:solidFill>
                <a:srgbClr val="C00000"/>
              </a:solidFill>
              <a:latin typeface="Trebuchet MS" panose="020B0603020202020204" pitchFamily="34" charset="0"/>
            </a:endParaRPr>
          </a:p>
        </p:txBody>
      </p:sp>
      <p:sp>
        <p:nvSpPr>
          <p:cNvPr id="3" name="Content Placeholder 2"/>
          <p:cNvSpPr>
            <a:spLocks noGrp="1"/>
          </p:cNvSpPr>
          <p:nvPr>
            <p:ph idx="1"/>
          </p:nvPr>
        </p:nvSpPr>
        <p:spPr>
          <a:xfrm>
            <a:off x="457200" y="1219351"/>
            <a:ext cx="8229600" cy="5118939"/>
          </a:xfrm>
        </p:spPr>
        <p:txBody>
          <a:bodyPr/>
          <a:lstStyle/>
          <a:p>
            <a:pPr>
              <a:spcBef>
                <a:spcPts val="0"/>
              </a:spcBef>
            </a:pPr>
            <a:r>
              <a:rPr lang="en-GB" dirty="0" smtClean="0">
                <a:latin typeface="Trebuchet MS" panose="020B0603020202020204" pitchFamily="34" charset="0"/>
              </a:rPr>
              <a:t>Introduction – The importance of Data in new economy</a:t>
            </a:r>
          </a:p>
          <a:p>
            <a:pPr marL="0" indent="0">
              <a:spcBef>
                <a:spcPts val="0"/>
              </a:spcBef>
              <a:buNone/>
            </a:pPr>
            <a:r>
              <a:rPr lang="en-GB" dirty="0" smtClean="0">
                <a:latin typeface="Trebuchet MS" panose="020B0603020202020204" pitchFamily="34" charset="0"/>
              </a:rPr>
              <a:t>		</a:t>
            </a:r>
          </a:p>
          <a:p>
            <a:pPr>
              <a:spcBef>
                <a:spcPts val="0"/>
              </a:spcBef>
            </a:pPr>
            <a:r>
              <a:rPr lang="en-GB" dirty="0" smtClean="0">
                <a:latin typeface="Trebuchet MS" panose="020B0603020202020204" pitchFamily="34" charset="0"/>
              </a:rPr>
              <a:t>Impact of GDPR on Business</a:t>
            </a:r>
          </a:p>
          <a:p>
            <a:pPr marL="0" indent="0">
              <a:spcBef>
                <a:spcPts val="0"/>
              </a:spcBef>
              <a:buNone/>
            </a:pPr>
            <a:r>
              <a:rPr lang="en-GB" dirty="0" smtClean="0">
                <a:latin typeface="Trebuchet MS" panose="020B0603020202020204" pitchFamily="34" charset="0"/>
              </a:rPr>
              <a:t>			</a:t>
            </a:r>
            <a:endParaRPr lang="en-GB" dirty="0">
              <a:latin typeface="Trebuchet MS" panose="020B0603020202020204" pitchFamily="34" charset="0"/>
            </a:endParaRPr>
          </a:p>
          <a:p>
            <a:pPr>
              <a:spcBef>
                <a:spcPts val="0"/>
              </a:spcBef>
            </a:pPr>
            <a:r>
              <a:rPr lang="en-GB" dirty="0" smtClean="0">
                <a:latin typeface="Trebuchet MS" panose="020B0603020202020204" pitchFamily="34" charset="0"/>
              </a:rPr>
              <a:t>Impact of GDPR upon the Economy</a:t>
            </a:r>
          </a:p>
          <a:p>
            <a:pPr marL="0" indent="0">
              <a:spcBef>
                <a:spcPts val="0"/>
              </a:spcBef>
              <a:buNone/>
            </a:pPr>
            <a:r>
              <a:rPr lang="en-GB" dirty="0" smtClean="0">
                <a:latin typeface="Trebuchet MS" panose="020B0603020202020204" pitchFamily="34" charset="0"/>
              </a:rPr>
              <a:t>						</a:t>
            </a:r>
            <a:endParaRPr lang="en-GB" dirty="0">
              <a:latin typeface="Trebuchet MS" panose="020B0603020202020204" pitchFamily="34" charset="0"/>
            </a:endParaRPr>
          </a:p>
          <a:p>
            <a:pPr>
              <a:spcBef>
                <a:spcPts val="0"/>
              </a:spcBef>
            </a:pPr>
            <a:r>
              <a:rPr lang="en-GB" dirty="0" smtClean="0">
                <a:latin typeface="Trebuchet MS" panose="020B0603020202020204" pitchFamily="34" charset="0"/>
              </a:rPr>
              <a:t>Opportunities for the Isle of Man</a:t>
            </a:r>
          </a:p>
        </p:txBody>
      </p:sp>
    </p:spTree>
    <p:extLst>
      <p:ext uri="{BB962C8B-B14F-4D97-AF65-F5344CB8AC3E}">
        <p14:creationId xmlns:p14="http://schemas.microsoft.com/office/powerpoint/2010/main" val="4155402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9144"/>
            <a:ext cx="8229600" cy="4525963"/>
          </a:xfrm>
        </p:spPr>
        <p:txBody>
          <a:bodyPr/>
          <a:lstStyle/>
          <a:p>
            <a:pPr>
              <a:spcBef>
                <a:spcPts val="0"/>
              </a:spcBef>
            </a:pPr>
            <a:r>
              <a:rPr lang="en-GB" sz="2400" dirty="0" smtClean="0">
                <a:latin typeface="Trebuchet MS" panose="020B0603020202020204" pitchFamily="34" charset="0"/>
              </a:rPr>
              <a:t>“Data is the new oil”</a:t>
            </a:r>
            <a:endParaRPr lang="en-GB" sz="2400" dirty="0">
              <a:latin typeface="Trebuchet MS" panose="020B0603020202020204" pitchFamily="34" charset="0"/>
            </a:endParaRPr>
          </a:p>
          <a:p>
            <a:pPr>
              <a:spcBef>
                <a:spcPts val="0"/>
              </a:spcBef>
            </a:pPr>
            <a:endParaRPr lang="en-GB" sz="2400" dirty="0" smtClean="0">
              <a:latin typeface="Trebuchet MS" panose="020B0603020202020204" pitchFamily="34" charset="0"/>
            </a:endParaRPr>
          </a:p>
          <a:p>
            <a:pPr>
              <a:spcBef>
                <a:spcPts val="0"/>
              </a:spcBef>
            </a:pPr>
            <a:endParaRPr lang="en-GB" sz="2400" dirty="0">
              <a:latin typeface="Trebuchet MS" panose="020B0603020202020204" pitchFamily="34" charset="0"/>
            </a:endParaRPr>
          </a:p>
          <a:p>
            <a:pPr>
              <a:spcBef>
                <a:spcPts val="0"/>
              </a:spcBef>
            </a:pPr>
            <a:endParaRPr lang="en-GB" sz="2400" dirty="0" smtClean="0">
              <a:latin typeface="Trebuchet MS" panose="020B0603020202020204" pitchFamily="34" charset="0"/>
            </a:endParaRPr>
          </a:p>
          <a:p>
            <a:pPr>
              <a:spcBef>
                <a:spcPts val="0"/>
              </a:spcBef>
            </a:pPr>
            <a:endParaRPr lang="en-GB" sz="2400" dirty="0">
              <a:latin typeface="Trebuchet MS" panose="020B0603020202020204" pitchFamily="34" charset="0"/>
            </a:endParaRPr>
          </a:p>
          <a:p>
            <a:pPr>
              <a:spcBef>
                <a:spcPts val="0"/>
              </a:spcBef>
            </a:pPr>
            <a:endParaRPr lang="en-GB" sz="2400" dirty="0" smtClean="0">
              <a:latin typeface="Trebuchet MS" panose="020B0603020202020204" pitchFamily="34" charset="0"/>
            </a:endParaRPr>
          </a:p>
          <a:p>
            <a:pPr>
              <a:spcBef>
                <a:spcPts val="0"/>
              </a:spcBef>
            </a:pPr>
            <a:endParaRPr lang="en-GB" sz="2400" dirty="0">
              <a:latin typeface="Trebuchet MS" panose="020B0603020202020204" pitchFamily="34" charset="0"/>
            </a:endParaRPr>
          </a:p>
          <a:p>
            <a:pPr>
              <a:spcBef>
                <a:spcPts val="0"/>
              </a:spcBef>
            </a:pPr>
            <a:endParaRPr lang="en-GB" sz="2400" dirty="0" smtClean="0">
              <a:latin typeface="Trebuchet MS" panose="020B0603020202020204" pitchFamily="34" charset="0"/>
            </a:endParaRPr>
          </a:p>
          <a:p>
            <a:pPr>
              <a:spcBef>
                <a:spcPts val="0"/>
              </a:spcBef>
            </a:pPr>
            <a:endParaRPr lang="en-GB" sz="2400" dirty="0">
              <a:latin typeface="Trebuchet MS" panose="020B0603020202020204" pitchFamily="34" charset="0"/>
            </a:endParaRPr>
          </a:p>
          <a:p>
            <a:pPr>
              <a:spcBef>
                <a:spcPts val="0"/>
              </a:spcBef>
            </a:pPr>
            <a:endParaRPr lang="en-GB" sz="2400" dirty="0" smtClean="0">
              <a:latin typeface="Trebuchet MS" panose="020B0603020202020204" pitchFamily="34" charset="0"/>
            </a:endParaRPr>
          </a:p>
          <a:p>
            <a:pPr>
              <a:spcBef>
                <a:spcPts val="0"/>
              </a:spcBef>
            </a:pPr>
            <a:endParaRPr lang="en-GB" sz="2400" dirty="0" smtClean="0">
              <a:latin typeface="Trebuchet MS" panose="020B0603020202020204" pitchFamily="34" charset="0"/>
            </a:endParaRPr>
          </a:p>
          <a:p>
            <a:pPr>
              <a:spcBef>
                <a:spcPts val="0"/>
              </a:spcBef>
            </a:pPr>
            <a:r>
              <a:rPr lang="en-GB" sz="2400" dirty="0" smtClean="0">
                <a:latin typeface="Trebuchet MS" panose="020B0603020202020204" pitchFamily="34" charset="0"/>
              </a:rPr>
              <a:t>“Data is fundamental in driving the ways in which businesses and governments communicate with consumers and how consumers chose goods and services”</a:t>
            </a:r>
          </a:p>
          <a:p>
            <a:pPr>
              <a:spcBef>
                <a:spcPts val="0"/>
              </a:spcBef>
            </a:pPr>
            <a:endParaRPr lang="en-GB" sz="2400" dirty="0">
              <a:latin typeface="Trebuchet MS" panose="020B0603020202020204" pitchFamily="34" charset="0"/>
            </a:endParaRPr>
          </a:p>
        </p:txBody>
      </p:sp>
      <p:sp>
        <p:nvSpPr>
          <p:cNvPr id="2" name="Title 1"/>
          <p:cNvSpPr>
            <a:spLocks noGrp="1"/>
          </p:cNvSpPr>
          <p:nvPr>
            <p:ph type="title"/>
          </p:nvPr>
        </p:nvSpPr>
        <p:spPr/>
        <p:txBody>
          <a:bodyPr/>
          <a:lstStyle/>
          <a:p>
            <a:r>
              <a:rPr lang="en-GB" dirty="0" smtClean="0"/>
              <a:t>Introduction</a:t>
            </a:r>
            <a:endParaRPr lang="en-GB" dirty="0"/>
          </a:p>
        </p:txBody>
      </p:sp>
      <p:pic>
        <p:nvPicPr>
          <p:cNvPr id="1026" name="Picture 2" descr="Image result for data is the new oil"/>
          <p:cNvPicPr>
            <a:picLocks noChangeAspect="1" noChangeArrowheads="1"/>
          </p:cNvPicPr>
          <p:nvPr/>
        </p:nvPicPr>
        <p:blipFill rotWithShape="1">
          <a:blip r:embed="rId3">
            <a:extLst>
              <a:ext uri="{28A0092B-C50C-407E-A947-70E740481C1C}">
                <a14:useLocalDpi xmlns:a14="http://schemas.microsoft.com/office/drawing/2010/main" val="0"/>
              </a:ext>
            </a:extLst>
          </a:blip>
          <a:srcRect l="7051" t="3177" r="18003" b="2604"/>
          <a:stretch/>
        </p:blipFill>
        <p:spPr bwMode="auto">
          <a:xfrm>
            <a:off x="940329" y="1423690"/>
            <a:ext cx="5092171" cy="3600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508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97280"/>
            <a:ext cx="8229600" cy="4922520"/>
          </a:xfrm>
        </p:spPr>
        <p:txBody>
          <a:bodyPr/>
          <a:lstStyle/>
          <a:p>
            <a:r>
              <a:rPr lang="en-GB" dirty="0" smtClean="0"/>
              <a:t>Cross Border/Virtual</a:t>
            </a:r>
          </a:p>
          <a:p>
            <a:r>
              <a:rPr lang="en-GB" dirty="0" smtClean="0"/>
              <a:t>Fastest growing part of Local economy.</a:t>
            </a:r>
          </a:p>
          <a:p>
            <a:r>
              <a:rPr lang="en-GB" dirty="0" smtClean="0"/>
              <a:t>European Union is the world’s largest single market.</a:t>
            </a:r>
          </a:p>
          <a:p>
            <a:r>
              <a:rPr lang="en-GB" dirty="0" smtClean="0"/>
              <a:t>Accessing that market requires customers data to be professionally managed.</a:t>
            </a:r>
          </a:p>
          <a:p>
            <a:r>
              <a:rPr lang="en-GB" dirty="0" smtClean="0"/>
              <a:t>GDPR sets that those rules</a:t>
            </a:r>
          </a:p>
          <a:p>
            <a:r>
              <a:rPr lang="en-GB" dirty="0" smtClean="0"/>
              <a:t>Isle of Man needs to demonstrate “adequacy” of local laws to meet requirements of GDPR and be allowed to control data on EU Nationals.</a:t>
            </a:r>
          </a:p>
          <a:p>
            <a:endParaRPr lang="en-GB" dirty="0"/>
          </a:p>
        </p:txBody>
      </p:sp>
      <p:sp>
        <p:nvSpPr>
          <p:cNvPr id="3" name="Title 2"/>
          <p:cNvSpPr>
            <a:spLocks noGrp="1"/>
          </p:cNvSpPr>
          <p:nvPr>
            <p:ph type="title"/>
          </p:nvPr>
        </p:nvSpPr>
        <p:spPr/>
        <p:txBody>
          <a:bodyPr/>
          <a:lstStyle/>
          <a:p>
            <a:r>
              <a:rPr lang="en-GB" dirty="0" smtClean="0"/>
              <a:t>Aspects of the Digital Economy</a:t>
            </a:r>
            <a:endParaRPr lang="en-GB" dirty="0"/>
          </a:p>
        </p:txBody>
      </p:sp>
    </p:spTree>
    <p:extLst>
      <p:ext uri="{BB962C8B-B14F-4D97-AF65-F5344CB8AC3E}">
        <p14:creationId xmlns:p14="http://schemas.microsoft.com/office/powerpoint/2010/main" val="7227458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1777" y="1096963"/>
            <a:ext cx="2680445" cy="4525962"/>
          </a:xfrm>
        </p:spPr>
      </p:pic>
      <p:sp>
        <p:nvSpPr>
          <p:cNvPr id="3" name="Title 2"/>
          <p:cNvSpPr>
            <a:spLocks noGrp="1"/>
          </p:cNvSpPr>
          <p:nvPr>
            <p:ph type="title"/>
          </p:nvPr>
        </p:nvSpPr>
        <p:spPr/>
        <p:txBody>
          <a:bodyPr/>
          <a:lstStyle/>
          <a:p>
            <a:r>
              <a:rPr lang="en-GB" dirty="0" smtClean="0"/>
              <a:t>A Growing importance to Economists</a:t>
            </a:r>
            <a:endParaRPr lang="en-GB" dirty="0"/>
          </a:p>
        </p:txBody>
      </p:sp>
    </p:spTree>
    <p:extLst>
      <p:ext uri="{BB962C8B-B14F-4D97-AF65-F5344CB8AC3E}">
        <p14:creationId xmlns:p14="http://schemas.microsoft.com/office/powerpoint/2010/main" val="16841113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9191" y="1096963"/>
            <a:ext cx="4325618" cy="4525962"/>
          </a:xfrm>
        </p:spPr>
      </p:pic>
      <p:sp>
        <p:nvSpPr>
          <p:cNvPr id="3" name="Title 2"/>
          <p:cNvSpPr>
            <a:spLocks noGrp="1"/>
          </p:cNvSpPr>
          <p:nvPr>
            <p:ph type="title"/>
          </p:nvPr>
        </p:nvSpPr>
        <p:spPr/>
        <p:txBody>
          <a:bodyPr/>
          <a:lstStyle/>
          <a:p>
            <a:r>
              <a:rPr lang="en-GB" dirty="0" smtClean="0"/>
              <a:t>The Economics of Information</a:t>
            </a:r>
            <a:endParaRPr lang="en-GB" dirty="0"/>
          </a:p>
        </p:txBody>
      </p:sp>
      <p:sp>
        <p:nvSpPr>
          <p:cNvPr id="5" name="TextBox 4"/>
          <p:cNvSpPr txBox="1"/>
          <p:nvPr/>
        </p:nvSpPr>
        <p:spPr>
          <a:xfrm>
            <a:off x="435166" y="1096963"/>
            <a:ext cx="2219134" cy="923330"/>
          </a:xfrm>
          <a:prstGeom prst="rect">
            <a:avLst/>
          </a:prstGeom>
          <a:noFill/>
        </p:spPr>
        <p:txBody>
          <a:bodyPr wrap="square" rtlCol="0">
            <a:spAutoFit/>
          </a:bodyPr>
          <a:lstStyle/>
          <a:p>
            <a:pPr defTabSz="457200"/>
            <a:r>
              <a:rPr lang="en-GB" dirty="0" smtClean="0">
                <a:solidFill>
                  <a:prstClr val="black"/>
                </a:solidFill>
                <a:ea typeface="宋体" charset="-122"/>
                <a:cs typeface="+mn-cs"/>
              </a:rPr>
              <a:t>Monetize - How to create value from your information</a:t>
            </a:r>
            <a:endParaRPr lang="en-GB" dirty="0">
              <a:solidFill>
                <a:prstClr val="black"/>
              </a:solidFill>
              <a:ea typeface="宋体" charset="-122"/>
              <a:cs typeface="+mn-cs"/>
            </a:endParaRPr>
          </a:p>
        </p:txBody>
      </p:sp>
      <p:sp>
        <p:nvSpPr>
          <p:cNvPr id="6" name="TextBox 5"/>
          <p:cNvSpPr txBox="1"/>
          <p:nvPr/>
        </p:nvSpPr>
        <p:spPr>
          <a:xfrm>
            <a:off x="435166" y="4229100"/>
            <a:ext cx="1876234" cy="1477328"/>
          </a:xfrm>
          <a:prstGeom prst="rect">
            <a:avLst/>
          </a:prstGeom>
          <a:noFill/>
        </p:spPr>
        <p:txBody>
          <a:bodyPr wrap="square" rtlCol="0">
            <a:spAutoFit/>
          </a:bodyPr>
          <a:lstStyle/>
          <a:p>
            <a:pPr defTabSz="457200"/>
            <a:r>
              <a:rPr lang="en-GB" dirty="0" smtClean="0">
                <a:solidFill>
                  <a:prstClr val="black"/>
                </a:solidFill>
                <a:ea typeface="宋体" charset="-122"/>
                <a:cs typeface="+mn-cs"/>
              </a:rPr>
              <a:t>How do you collect and organise your information in a structured way</a:t>
            </a:r>
            <a:endParaRPr lang="en-GB" dirty="0">
              <a:solidFill>
                <a:prstClr val="black"/>
              </a:solidFill>
              <a:ea typeface="宋体" charset="-122"/>
              <a:cs typeface="+mn-cs"/>
            </a:endParaRPr>
          </a:p>
        </p:txBody>
      </p:sp>
      <p:sp>
        <p:nvSpPr>
          <p:cNvPr id="7" name="TextBox 6"/>
          <p:cNvSpPr txBox="1"/>
          <p:nvPr/>
        </p:nvSpPr>
        <p:spPr>
          <a:xfrm>
            <a:off x="7023100" y="3060700"/>
            <a:ext cx="1641666" cy="1754326"/>
          </a:xfrm>
          <a:prstGeom prst="rect">
            <a:avLst/>
          </a:prstGeom>
          <a:noFill/>
        </p:spPr>
        <p:txBody>
          <a:bodyPr wrap="square" rtlCol="0">
            <a:spAutoFit/>
          </a:bodyPr>
          <a:lstStyle/>
          <a:p>
            <a:pPr defTabSz="457200"/>
            <a:r>
              <a:rPr lang="en-GB" dirty="0" smtClean="0">
                <a:solidFill>
                  <a:prstClr val="black"/>
                </a:solidFill>
                <a:ea typeface="宋体" charset="-122"/>
                <a:cs typeface="+mn-cs"/>
              </a:rPr>
              <a:t>What value does your information have either to you or a customer ?</a:t>
            </a:r>
            <a:endParaRPr lang="en-GB" dirty="0">
              <a:solidFill>
                <a:prstClr val="black"/>
              </a:solidFill>
              <a:ea typeface="宋体" charset="-122"/>
              <a:cs typeface="+mn-cs"/>
            </a:endParaRPr>
          </a:p>
        </p:txBody>
      </p:sp>
      <p:sp>
        <p:nvSpPr>
          <p:cNvPr id="8" name="TextBox 7"/>
          <p:cNvSpPr txBox="1"/>
          <p:nvPr/>
        </p:nvSpPr>
        <p:spPr>
          <a:xfrm>
            <a:off x="5181600" y="5410200"/>
            <a:ext cx="3721100" cy="646331"/>
          </a:xfrm>
          <a:prstGeom prst="rect">
            <a:avLst/>
          </a:prstGeom>
          <a:noFill/>
        </p:spPr>
        <p:txBody>
          <a:bodyPr wrap="square" rtlCol="0">
            <a:spAutoFit/>
          </a:bodyPr>
          <a:lstStyle/>
          <a:p>
            <a:pPr defTabSz="457200"/>
            <a:r>
              <a:rPr lang="en-GB" b="1" dirty="0" smtClean="0">
                <a:solidFill>
                  <a:prstClr val="black"/>
                </a:solidFill>
                <a:ea typeface="宋体" charset="-122"/>
                <a:cs typeface="+mn-cs"/>
              </a:rPr>
              <a:t>information has value because of </a:t>
            </a:r>
            <a:r>
              <a:rPr lang="en-GB" b="1" dirty="0" err="1" smtClean="0">
                <a:solidFill>
                  <a:prstClr val="black"/>
                </a:solidFill>
                <a:ea typeface="宋体" charset="-122"/>
                <a:cs typeface="+mn-cs"/>
              </a:rPr>
              <a:t>asymettries</a:t>
            </a:r>
            <a:endParaRPr lang="en-GB" b="1" dirty="0">
              <a:solidFill>
                <a:prstClr val="black"/>
              </a:solidFill>
              <a:ea typeface="宋体" charset="-122"/>
              <a:cs typeface="+mn-cs"/>
            </a:endParaRPr>
          </a:p>
        </p:txBody>
      </p:sp>
    </p:spTree>
    <p:extLst>
      <p:ext uri="{BB962C8B-B14F-4D97-AF65-F5344CB8AC3E}">
        <p14:creationId xmlns:p14="http://schemas.microsoft.com/office/powerpoint/2010/main" val="10459239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Facebook, Google, Amazon</a:t>
            </a:r>
          </a:p>
          <a:p>
            <a:r>
              <a:rPr lang="en-GB" dirty="0" smtClean="0"/>
              <a:t>E-Gaming Companies</a:t>
            </a:r>
          </a:p>
          <a:p>
            <a:r>
              <a:rPr lang="en-GB" dirty="0" smtClean="0"/>
              <a:t>Large Retailers</a:t>
            </a:r>
          </a:p>
          <a:p>
            <a:endParaRPr lang="en-GB" dirty="0"/>
          </a:p>
          <a:p>
            <a:r>
              <a:rPr lang="en-GB" dirty="0" smtClean="0"/>
              <a:t>GDPR aims gives the power of use of data back to the user and challenges unrestricted use of it. Companies will need to build trust with customers to be able to use their data and </a:t>
            </a:r>
            <a:r>
              <a:rPr lang="en-GB" smtClean="0"/>
              <a:t>create value.</a:t>
            </a:r>
            <a:endParaRPr lang="en-GB" dirty="0"/>
          </a:p>
        </p:txBody>
      </p:sp>
      <p:sp>
        <p:nvSpPr>
          <p:cNvPr id="3" name="Title 2"/>
          <p:cNvSpPr>
            <a:spLocks noGrp="1"/>
          </p:cNvSpPr>
          <p:nvPr>
            <p:ph type="title"/>
          </p:nvPr>
        </p:nvSpPr>
        <p:spPr/>
        <p:txBody>
          <a:bodyPr/>
          <a:lstStyle/>
          <a:p>
            <a:r>
              <a:rPr lang="en-GB" dirty="0" smtClean="0"/>
              <a:t>Who does this well at present ?</a:t>
            </a:r>
            <a:endParaRPr lang="en-GB" dirty="0"/>
          </a:p>
        </p:txBody>
      </p:sp>
    </p:spTree>
    <p:extLst>
      <p:ext uri="{BB962C8B-B14F-4D97-AF65-F5344CB8AC3E}">
        <p14:creationId xmlns:p14="http://schemas.microsoft.com/office/powerpoint/2010/main" val="3772886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5166" y="1382396"/>
            <a:ext cx="8229600" cy="5081451"/>
          </a:xfrm>
        </p:spPr>
        <p:txBody>
          <a:bodyPr/>
          <a:lstStyle/>
          <a:p>
            <a:endParaRPr lang="en-GB" sz="2000" dirty="0" smtClean="0">
              <a:latin typeface="Trebuchet MS" panose="020B0603020202020204" pitchFamily="34" charset="0"/>
            </a:endParaRPr>
          </a:p>
          <a:p>
            <a:endParaRPr lang="en-GB" sz="2000" dirty="0">
              <a:latin typeface="Trebuchet MS" panose="020B0603020202020204" pitchFamily="34" charset="0"/>
            </a:endParaRPr>
          </a:p>
          <a:p>
            <a:endParaRPr lang="en-GB" sz="2000" dirty="0" smtClean="0">
              <a:latin typeface="Trebuchet MS" panose="020B0603020202020204" pitchFamily="34" charset="0"/>
            </a:endParaRPr>
          </a:p>
          <a:p>
            <a:endParaRPr lang="en-GB" sz="2000" dirty="0">
              <a:latin typeface="Trebuchet MS" panose="020B0603020202020204" pitchFamily="34" charset="0"/>
            </a:endParaRPr>
          </a:p>
          <a:p>
            <a:endParaRPr lang="en-GB" sz="2000" dirty="0" smtClean="0">
              <a:latin typeface="Trebuchet MS" panose="020B0603020202020204" pitchFamily="34" charset="0"/>
            </a:endParaRPr>
          </a:p>
          <a:p>
            <a:endParaRPr lang="en-GB" sz="2000" dirty="0">
              <a:latin typeface="Trebuchet MS" panose="020B0603020202020204" pitchFamily="34" charset="0"/>
            </a:endParaRPr>
          </a:p>
          <a:p>
            <a:endParaRPr lang="en-GB" sz="2000" dirty="0" smtClean="0">
              <a:latin typeface="Trebuchet MS" panose="020B0603020202020204" pitchFamily="34" charset="0"/>
            </a:endParaRPr>
          </a:p>
          <a:p>
            <a:endParaRPr lang="en-GB" sz="2000" dirty="0">
              <a:latin typeface="Trebuchet MS" panose="020B0603020202020204" pitchFamily="34" charset="0"/>
            </a:endParaRPr>
          </a:p>
          <a:p>
            <a:endParaRPr lang="en-GB" sz="2000" dirty="0" smtClean="0">
              <a:latin typeface="Trebuchet MS" panose="020B0603020202020204" pitchFamily="34" charset="0"/>
            </a:endParaRPr>
          </a:p>
          <a:p>
            <a:endParaRPr lang="en-GB" sz="2000" dirty="0">
              <a:latin typeface="Trebuchet MS" panose="020B0603020202020204" pitchFamily="34" charset="0"/>
            </a:endParaRPr>
          </a:p>
          <a:p>
            <a:r>
              <a:rPr lang="en-GB" sz="2400" dirty="0" smtClean="0">
                <a:latin typeface="Trebuchet MS" panose="020B0603020202020204" pitchFamily="34" charset="0"/>
              </a:rPr>
              <a:t>Reducing </a:t>
            </a:r>
            <a:r>
              <a:rPr lang="en-GB" sz="2400" dirty="0">
                <a:latin typeface="Trebuchet MS" panose="020B0603020202020204" pitchFamily="34" charset="0"/>
              </a:rPr>
              <a:t>the “bureaucracy” involved in current data protection </a:t>
            </a:r>
            <a:r>
              <a:rPr lang="en-GB" sz="2400" dirty="0" smtClean="0">
                <a:latin typeface="Trebuchet MS" panose="020B0603020202020204" pitchFamily="34" charset="0"/>
              </a:rPr>
              <a:t>regimes means that economic </a:t>
            </a:r>
            <a:r>
              <a:rPr lang="en-GB" sz="2400" dirty="0">
                <a:latin typeface="Trebuchet MS" panose="020B0603020202020204" pitchFamily="34" charset="0"/>
              </a:rPr>
              <a:t>growth, innovation and job creation will be encouraged. </a:t>
            </a:r>
            <a:endParaRPr lang="en-GB" sz="2000" dirty="0">
              <a:latin typeface="Trebuchet MS" panose="020B0603020202020204" pitchFamily="34" charset="0"/>
            </a:endParaRPr>
          </a:p>
        </p:txBody>
      </p:sp>
      <p:sp>
        <p:nvSpPr>
          <p:cNvPr id="3" name="Title 2"/>
          <p:cNvSpPr>
            <a:spLocks noGrp="1"/>
          </p:cNvSpPr>
          <p:nvPr>
            <p:ph type="title"/>
          </p:nvPr>
        </p:nvSpPr>
        <p:spPr/>
        <p:txBody>
          <a:bodyPr/>
          <a:lstStyle/>
          <a:p>
            <a:r>
              <a:rPr lang="en-GB" dirty="0" smtClean="0"/>
              <a:t>Impact Upon Businesses</a:t>
            </a:r>
            <a:endParaRPr lang="en-GB" dirty="0"/>
          </a:p>
        </p:txBody>
      </p:sp>
      <p:pic>
        <p:nvPicPr>
          <p:cNvPr id="2054" name="Picture 6" descr="Image result for personal data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031" y="925197"/>
            <a:ext cx="6219099" cy="4039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2732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 Upon Businesses</a:t>
            </a:r>
            <a:endParaRPr lang="en-GB" dirty="0"/>
          </a:p>
        </p:txBody>
      </p:sp>
      <p:sp>
        <p:nvSpPr>
          <p:cNvPr id="3" name="Content Placeholder 2"/>
          <p:cNvSpPr>
            <a:spLocks noGrp="1"/>
          </p:cNvSpPr>
          <p:nvPr>
            <p:ph idx="1"/>
          </p:nvPr>
        </p:nvSpPr>
        <p:spPr>
          <a:xfrm>
            <a:off x="457200" y="1009144"/>
            <a:ext cx="8229600" cy="4525963"/>
          </a:xfrm>
        </p:spPr>
        <p:txBody>
          <a:bodyPr/>
          <a:lstStyle/>
          <a:p>
            <a:pPr>
              <a:spcBef>
                <a:spcPts val="0"/>
              </a:spcBef>
            </a:pPr>
            <a:r>
              <a:rPr lang="en-GB" sz="2400" dirty="0" smtClean="0">
                <a:latin typeface="Trebuchet MS" panose="020B0603020202020204" pitchFamily="34" charset="0"/>
              </a:rPr>
              <a:t>Cutting Costs</a:t>
            </a:r>
            <a:br>
              <a:rPr lang="en-GB" sz="2400" dirty="0" smtClean="0">
                <a:latin typeface="Trebuchet MS" panose="020B0603020202020204" pitchFamily="34" charset="0"/>
              </a:rPr>
            </a:br>
            <a:endParaRPr lang="en-GB" sz="1400" dirty="0" smtClean="0">
              <a:latin typeface="Trebuchet MS" panose="020B0603020202020204" pitchFamily="34" charset="0"/>
            </a:endParaRPr>
          </a:p>
          <a:p>
            <a:pPr lvl="1">
              <a:spcBef>
                <a:spcPts val="0"/>
              </a:spcBef>
            </a:pPr>
            <a:r>
              <a:rPr lang="en-GB" sz="2000" dirty="0">
                <a:latin typeface="Trebuchet MS" panose="020B0603020202020204" pitchFamily="34" charset="0"/>
              </a:rPr>
              <a:t>The Regulation will establish a </a:t>
            </a:r>
            <a:r>
              <a:rPr lang="en-GB" sz="2000" dirty="0" smtClean="0">
                <a:latin typeface="Trebuchet MS" panose="020B0603020202020204" pitchFamily="34" charset="0"/>
              </a:rPr>
              <a:t>single law </a:t>
            </a:r>
            <a:r>
              <a:rPr lang="en-GB" sz="2000" dirty="0">
                <a:latin typeface="Trebuchet MS" panose="020B0603020202020204" pitchFamily="34" charset="0"/>
              </a:rPr>
              <a:t>for data protection </a:t>
            </a:r>
            <a:r>
              <a:rPr lang="en-GB" sz="2000" dirty="0" smtClean="0">
                <a:latin typeface="Trebuchet MS" panose="020B0603020202020204" pitchFamily="34" charset="0"/>
              </a:rPr>
              <a:t>not </a:t>
            </a:r>
            <a:r>
              <a:rPr lang="en-GB" sz="2000" dirty="0">
                <a:latin typeface="Trebuchet MS" panose="020B0603020202020204" pitchFamily="34" charset="0"/>
              </a:rPr>
              <a:t>28. The new rules will bring benefits of an estimated €2.3 billion per year</a:t>
            </a:r>
            <a:r>
              <a:rPr lang="en-GB" sz="2000" dirty="0" smtClean="0">
                <a:latin typeface="Trebuchet MS" panose="020B0603020202020204" pitchFamily="34" charset="0"/>
              </a:rPr>
              <a:t>.</a:t>
            </a:r>
          </a:p>
          <a:p>
            <a:pPr marL="457200" lvl="1" indent="0">
              <a:spcBef>
                <a:spcPts val="0"/>
              </a:spcBef>
              <a:buNone/>
            </a:pPr>
            <a:endParaRPr lang="en-GB" sz="2000" dirty="0" smtClean="0">
              <a:latin typeface="Trebuchet MS" panose="020B0603020202020204" pitchFamily="34" charset="0"/>
            </a:endParaRPr>
          </a:p>
          <a:p>
            <a:pPr>
              <a:spcBef>
                <a:spcPts val="0"/>
              </a:spcBef>
            </a:pPr>
            <a:r>
              <a:rPr lang="en-GB" sz="2400" dirty="0" smtClean="0">
                <a:latin typeface="Trebuchet MS" panose="020B0603020202020204" pitchFamily="34" charset="0"/>
              </a:rPr>
              <a:t>Improving Trust</a:t>
            </a:r>
            <a:br>
              <a:rPr lang="en-GB" sz="2400" dirty="0" smtClean="0">
                <a:latin typeface="Trebuchet MS" panose="020B0603020202020204" pitchFamily="34" charset="0"/>
              </a:rPr>
            </a:br>
            <a:endParaRPr lang="en-GB" sz="1400" dirty="0" smtClean="0">
              <a:latin typeface="Trebuchet MS" panose="020B0603020202020204" pitchFamily="34" charset="0"/>
            </a:endParaRPr>
          </a:p>
          <a:p>
            <a:pPr lvl="1">
              <a:spcBef>
                <a:spcPts val="0"/>
              </a:spcBef>
            </a:pPr>
            <a:r>
              <a:rPr lang="en-GB" sz="2000" dirty="0">
                <a:latin typeface="Trebuchet MS" panose="020B0603020202020204" pitchFamily="34" charset="0"/>
              </a:rPr>
              <a:t>Individuals’ trust in a company’s ability to protect personal data is at an all-time </a:t>
            </a:r>
            <a:r>
              <a:rPr lang="en-GB" sz="2000" dirty="0" smtClean="0">
                <a:latin typeface="Trebuchet MS" panose="020B0603020202020204" pitchFamily="34" charset="0"/>
              </a:rPr>
              <a:t>low (8/10 </a:t>
            </a:r>
            <a:r>
              <a:rPr lang="en-GB" sz="2000" dirty="0">
                <a:latin typeface="Trebuchet MS" panose="020B0603020202020204" pitchFamily="34" charset="0"/>
              </a:rPr>
              <a:t>respondents felt they don’t have control over their </a:t>
            </a:r>
            <a:r>
              <a:rPr lang="en-GB" sz="2000" dirty="0" smtClean="0">
                <a:latin typeface="Trebuchet MS" panose="020B0603020202020204" pitchFamily="34" charset="0"/>
              </a:rPr>
              <a:t>data)</a:t>
            </a:r>
            <a:br>
              <a:rPr lang="en-GB" sz="2000" dirty="0" smtClean="0">
                <a:latin typeface="Trebuchet MS" panose="020B0603020202020204" pitchFamily="34" charset="0"/>
              </a:rPr>
            </a:br>
            <a:endParaRPr lang="en-GB" sz="1200" dirty="0">
              <a:latin typeface="Trebuchet MS" panose="020B0603020202020204" pitchFamily="34" charset="0"/>
            </a:endParaRPr>
          </a:p>
          <a:p>
            <a:pPr lvl="1">
              <a:spcBef>
                <a:spcPts val="0"/>
              </a:spcBef>
            </a:pPr>
            <a:r>
              <a:rPr lang="en-GB" sz="2000" dirty="0">
                <a:latin typeface="Trebuchet MS" panose="020B0603020202020204" pitchFamily="34" charset="0"/>
              </a:rPr>
              <a:t>Compliance </a:t>
            </a:r>
            <a:r>
              <a:rPr lang="en-GB" sz="2000" dirty="0" smtClean="0">
                <a:latin typeface="Trebuchet MS" panose="020B0603020202020204" pitchFamily="34" charset="0"/>
              </a:rPr>
              <a:t>means </a:t>
            </a:r>
            <a:r>
              <a:rPr lang="en-GB" sz="2000" dirty="0">
                <a:latin typeface="Trebuchet MS" panose="020B0603020202020204" pitchFamily="34" charset="0"/>
              </a:rPr>
              <a:t>customer and data security is enhanced and improved </a:t>
            </a:r>
            <a:r>
              <a:rPr lang="en-GB" sz="2000" dirty="0" smtClean="0">
                <a:latin typeface="Trebuchet MS" panose="020B0603020202020204" pitchFamily="34" charset="0"/>
              </a:rPr>
              <a:t>ensuring data </a:t>
            </a:r>
            <a:r>
              <a:rPr lang="en-GB" sz="2000" dirty="0">
                <a:latin typeface="Trebuchet MS" panose="020B0603020202020204" pitchFamily="34" charset="0"/>
              </a:rPr>
              <a:t>protection to the highest </a:t>
            </a:r>
            <a:r>
              <a:rPr lang="en-GB" sz="2000" dirty="0" smtClean="0">
                <a:latin typeface="Trebuchet MS" panose="020B0603020202020204" pitchFamily="34" charset="0"/>
              </a:rPr>
              <a:t>level, helping  </a:t>
            </a:r>
            <a:r>
              <a:rPr lang="en-GB" sz="2000" dirty="0">
                <a:latin typeface="Trebuchet MS" panose="020B0603020202020204" pitchFamily="34" charset="0"/>
              </a:rPr>
              <a:t>data transfer and storage remain compliant – and therefore cost-effective. </a:t>
            </a:r>
            <a:r>
              <a:rPr lang="en-GB" sz="2000" dirty="0" smtClean="0">
                <a:latin typeface="Trebuchet MS" panose="020B0603020202020204" pitchFamily="34" charset="0"/>
              </a:rPr>
              <a:t/>
            </a:r>
            <a:br>
              <a:rPr lang="en-GB" sz="2000" dirty="0" smtClean="0">
                <a:latin typeface="Trebuchet MS" panose="020B0603020202020204" pitchFamily="34" charset="0"/>
              </a:rPr>
            </a:br>
            <a:endParaRPr lang="en-GB" sz="1200" dirty="0">
              <a:latin typeface="Trebuchet MS" panose="020B0603020202020204" pitchFamily="34" charset="0"/>
            </a:endParaRPr>
          </a:p>
          <a:p>
            <a:pPr lvl="1">
              <a:spcBef>
                <a:spcPts val="0"/>
              </a:spcBef>
            </a:pPr>
            <a:r>
              <a:rPr lang="en-GB" sz="2000" dirty="0" smtClean="0">
                <a:latin typeface="Trebuchet MS" panose="020B0603020202020204" pitchFamily="34" charset="0"/>
              </a:rPr>
              <a:t>TalkTalk </a:t>
            </a:r>
            <a:r>
              <a:rPr lang="en-GB" sz="2000" dirty="0">
                <a:latin typeface="Trebuchet MS" panose="020B0603020202020204" pitchFamily="34" charset="0"/>
              </a:rPr>
              <a:t>admitted that their data breach cost them 95,000 </a:t>
            </a:r>
            <a:r>
              <a:rPr lang="en-GB" sz="2000" dirty="0" smtClean="0">
                <a:latin typeface="Trebuchet MS" panose="020B0603020202020204" pitchFamily="34" charset="0"/>
              </a:rPr>
              <a:t>customers!</a:t>
            </a:r>
            <a:endParaRPr lang="en-GB" sz="2000" dirty="0">
              <a:latin typeface="Trebuchet MS" panose="020B0603020202020204" pitchFamily="34" charset="0"/>
            </a:endParaRPr>
          </a:p>
          <a:p>
            <a:pPr lvl="1">
              <a:spcBef>
                <a:spcPts val="0"/>
              </a:spcBef>
            </a:pPr>
            <a:endParaRPr lang="en-GB" dirty="0">
              <a:latin typeface="Trebuchet MS" panose="020B0603020202020204" pitchFamily="34" charset="0"/>
            </a:endParaRPr>
          </a:p>
        </p:txBody>
      </p:sp>
    </p:spTree>
    <p:extLst>
      <p:ext uri="{BB962C8B-B14F-4D97-AF65-F5344CB8AC3E}">
        <p14:creationId xmlns:p14="http://schemas.microsoft.com/office/powerpoint/2010/main" val="3618835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 Upon Businesses</a:t>
            </a:r>
            <a:endParaRPr lang="en-GB" dirty="0"/>
          </a:p>
        </p:txBody>
      </p:sp>
      <p:sp>
        <p:nvSpPr>
          <p:cNvPr id="3" name="Content Placeholder 2"/>
          <p:cNvSpPr>
            <a:spLocks noGrp="1"/>
          </p:cNvSpPr>
          <p:nvPr>
            <p:ph idx="1"/>
          </p:nvPr>
        </p:nvSpPr>
        <p:spPr>
          <a:xfrm>
            <a:off x="457200" y="1009144"/>
            <a:ext cx="8229600" cy="5010656"/>
          </a:xfrm>
        </p:spPr>
        <p:txBody>
          <a:bodyPr/>
          <a:lstStyle/>
          <a:p>
            <a:pPr>
              <a:spcBef>
                <a:spcPts val="0"/>
              </a:spcBef>
            </a:pPr>
            <a:r>
              <a:rPr lang="en-GB" sz="2400" dirty="0" smtClean="0">
                <a:latin typeface="Trebuchet MS" panose="020B0603020202020204" pitchFamily="34" charset="0"/>
              </a:rPr>
              <a:t>Data portability</a:t>
            </a:r>
          </a:p>
          <a:p>
            <a:pPr lvl="1">
              <a:spcBef>
                <a:spcPts val="0"/>
              </a:spcBef>
            </a:pPr>
            <a:r>
              <a:rPr lang="en-GB" sz="2000" dirty="0" smtClean="0">
                <a:latin typeface="Trebuchet MS" panose="020B0603020202020204" pitchFamily="34" charset="0"/>
              </a:rPr>
              <a:t>Smaller </a:t>
            </a:r>
            <a:r>
              <a:rPr lang="en-GB" sz="2000" dirty="0">
                <a:latin typeface="Trebuchet MS" panose="020B0603020202020204" pitchFamily="34" charset="0"/>
              </a:rPr>
              <a:t>companies will </a:t>
            </a:r>
            <a:r>
              <a:rPr lang="en-GB" sz="2000" dirty="0" smtClean="0">
                <a:latin typeface="Trebuchet MS" panose="020B0603020202020204" pitchFamily="34" charset="0"/>
              </a:rPr>
              <a:t>be </a:t>
            </a:r>
            <a:r>
              <a:rPr lang="en-GB" sz="2000" dirty="0">
                <a:latin typeface="Trebuchet MS" panose="020B0603020202020204" pitchFamily="34" charset="0"/>
              </a:rPr>
              <a:t>able to access data markets dominated by digital giants and attract more consumers with privacy-friendly </a:t>
            </a:r>
            <a:r>
              <a:rPr lang="en-GB" sz="2000" dirty="0" smtClean="0">
                <a:latin typeface="Trebuchet MS" panose="020B0603020202020204" pitchFamily="34" charset="0"/>
              </a:rPr>
              <a:t>solutions</a:t>
            </a:r>
          </a:p>
          <a:p>
            <a:pPr lvl="1">
              <a:spcBef>
                <a:spcPts val="0"/>
              </a:spcBef>
            </a:pPr>
            <a:r>
              <a:rPr lang="en-GB" sz="2000" dirty="0" smtClean="0">
                <a:latin typeface="Trebuchet MS" panose="020B0603020202020204" pitchFamily="34" charset="0"/>
              </a:rPr>
              <a:t>This </a:t>
            </a:r>
            <a:r>
              <a:rPr lang="en-GB" sz="2000" dirty="0">
                <a:latin typeface="Trebuchet MS" panose="020B0603020202020204" pitchFamily="34" charset="0"/>
              </a:rPr>
              <a:t>will </a:t>
            </a:r>
            <a:r>
              <a:rPr lang="en-GB" sz="2000" dirty="0" smtClean="0">
                <a:latin typeface="Trebuchet MS" panose="020B0603020202020204" pitchFamily="34" charset="0"/>
              </a:rPr>
              <a:t>make </a:t>
            </a:r>
            <a:r>
              <a:rPr lang="en-GB" sz="2000" dirty="0">
                <a:latin typeface="Trebuchet MS" panose="020B0603020202020204" pitchFamily="34" charset="0"/>
              </a:rPr>
              <a:t>the European economy more </a:t>
            </a:r>
            <a:r>
              <a:rPr lang="en-GB" sz="2000" dirty="0" smtClean="0">
                <a:latin typeface="Trebuchet MS" panose="020B0603020202020204" pitchFamily="34" charset="0"/>
              </a:rPr>
              <a:t>competitive</a:t>
            </a:r>
          </a:p>
          <a:p>
            <a:pPr lvl="1">
              <a:spcBef>
                <a:spcPts val="0"/>
              </a:spcBef>
            </a:pPr>
            <a:endParaRPr lang="en-GB" sz="2000" dirty="0" smtClean="0">
              <a:latin typeface="Trebuchet MS" panose="020B0603020202020204" pitchFamily="34" charset="0"/>
            </a:endParaRPr>
          </a:p>
          <a:p>
            <a:pPr>
              <a:spcBef>
                <a:spcPts val="0"/>
              </a:spcBef>
            </a:pPr>
            <a:r>
              <a:rPr lang="en-GB" sz="2400" dirty="0">
                <a:latin typeface="Trebuchet MS" panose="020B0603020202020204" pitchFamily="34" charset="0"/>
              </a:rPr>
              <a:t>The public sector</a:t>
            </a:r>
          </a:p>
          <a:p>
            <a:pPr lvl="1">
              <a:spcBef>
                <a:spcPts val="0"/>
              </a:spcBef>
            </a:pPr>
            <a:r>
              <a:rPr lang="en-GB" sz="2000" dirty="0" smtClean="0">
                <a:latin typeface="Trebuchet MS" panose="020B0603020202020204" pitchFamily="34" charset="0"/>
              </a:rPr>
              <a:t>Using </a:t>
            </a:r>
            <a:r>
              <a:rPr lang="en-GB" sz="2000" dirty="0">
                <a:latin typeface="Trebuchet MS" panose="020B0603020202020204" pitchFamily="34" charset="0"/>
              </a:rPr>
              <a:t>“big data” to increase </a:t>
            </a:r>
            <a:r>
              <a:rPr lang="en-GB" sz="2000" dirty="0" smtClean="0">
                <a:latin typeface="Trebuchet MS" panose="020B0603020202020204" pitchFamily="34" charset="0"/>
              </a:rPr>
              <a:t>efficiency could </a:t>
            </a:r>
            <a:r>
              <a:rPr lang="en-GB" sz="2000" dirty="0">
                <a:latin typeface="Trebuchet MS" panose="020B0603020202020204" pitchFamily="34" charset="0"/>
              </a:rPr>
              <a:t>save European governments as much as £</a:t>
            </a:r>
            <a:r>
              <a:rPr lang="en-GB" sz="2000" dirty="0" smtClean="0">
                <a:latin typeface="Trebuchet MS" panose="020B0603020202020204" pitchFamily="34" charset="0"/>
              </a:rPr>
              <a:t>266bn (</a:t>
            </a:r>
            <a:r>
              <a:rPr lang="en-GB" sz="2000" dirty="0">
                <a:latin typeface="Trebuchet MS" panose="020B0603020202020204" pitchFamily="34" charset="0"/>
              </a:rPr>
              <a:t>€300bn</a:t>
            </a:r>
            <a:r>
              <a:rPr lang="en-GB" sz="2000" dirty="0" smtClean="0">
                <a:latin typeface="Trebuchet MS" panose="020B0603020202020204" pitchFamily="34" charset="0"/>
              </a:rPr>
              <a:t>)</a:t>
            </a:r>
          </a:p>
          <a:p>
            <a:pPr lvl="1">
              <a:spcBef>
                <a:spcPts val="0"/>
              </a:spcBef>
            </a:pPr>
            <a:endParaRPr lang="en-GB" sz="2000" dirty="0" smtClean="0">
              <a:latin typeface="Trebuchet MS" panose="020B0603020202020204" pitchFamily="34" charset="0"/>
            </a:endParaRPr>
          </a:p>
          <a:p>
            <a:pPr>
              <a:spcBef>
                <a:spcPts val="0"/>
              </a:spcBef>
            </a:pPr>
            <a:r>
              <a:rPr lang="en-GB" sz="2400" dirty="0" smtClean="0">
                <a:latin typeface="Trebuchet MS" panose="020B0603020202020204" pitchFamily="34" charset="0"/>
              </a:rPr>
              <a:t>More use of Cloud-based services</a:t>
            </a:r>
          </a:p>
          <a:p>
            <a:pPr lvl="1">
              <a:spcBef>
                <a:spcPts val="0"/>
              </a:spcBef>
            </a:pPr>
            <a:r>
              <a:rPr lang="en-GB" sz="2000" dirty="0" smtClean="0">
                <a:latin typeface="Trebuchet MS" panose="020B0603020202020204" pitchFamily="34" charset="0"/>
              </a:rPr>
              <a:t>Remote </a:t>
            </a:r>
            <a:r>
              <a:rPr lang="en-GB" sz="2000" dirty="0">
                <a:latin typeface="Trebuchet MS" panose="020B0603020202020204" pitchFamily="34" charset="0"/>
              </a:rPr>
              <a:t>storing and processing of data on computer servers – the trust in the EU’s coherent regulatory regime will be a key asset and attractive point for </a:t>
            </a:r>
            <a:r>
              <a:rPr lang="en-GB" sz="2000" dirty="0" smtClean="0">
                <a:latin typeface="Trebuchet MS" panose="020B0603020202020204" pitchFamily="34" charset="0"/>
              </a:rPr>
              <a:t>investors</a:t>
            </a:r>
            <a:endParaRPr lang="en-GB" dirty="0">
              <a:latin typeface="Trebuchet MS" panose="020B0603020202020204" pitchFamily="34" charset="0"/>
            </a:endParaRPr>
          </a:p>
        </p:txBody>
      </p:sp>
    </p:spTree>
    <p:extLst>
      <p:ext uri="{BB962C8B-B14F-4D97-AF65-F5344CB8AC3E}">
        <p14:creationId xmlns:p14="http://schemas.microsoft.com/office/powerpoint/2010/main" val="221039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 Upon Economy - EU</a:t>
            </a:r>
            <a:endParaRPr lang="en-GB" dirty="0"/>
          </a:p>
        </p:txBody>
      </p:sp>
      <p:sp>
        <p:nvSpPr>
          <p:cNvPr id="4" name="Rectangle 3"/>
          <p:cNvSpPr/>
          <p:nvPr/>
        </p:nvSpPr>
        <p:spPr>
          <a:xfrm>
            <a:off x="435166" y="987464"/>
            <a:ext cx="8594534" cy="2062103"/>
          </a:xfrm>
          <a:prstGeom prst="rect">
            <a:avLst/>
          </a:prstGeom>
        </p:spPr>
        <p:txBody>
          <a:bodyPr wrap="square">
            <a:spAutoFit/>
          </a:bodyPr>
          <a:lstStyle/>
          <a:p>
            <a:pPr marL="342900" indent="-342900" defTabSz="457200">
              <a:spcBef>
                <a:spcPct val="20000"/>
              </a:spcBef>
              <a:buClr>
                <a:srgbClr val="C00000"/>
              </a:buClr>
              <a:buFont typeface="Arial" charset="0"/>
              <a:buChar char="•"/>
            </a:pPr>
            <a:r>
              <a:rPr lang="en-GB" sz="2000" dirty="0">
                <a:solidFill>
                  <a:prstClr val="black">
                    <a:lumMod val="85000"/>
                    <a:lumOff val="15000"/>
                  </a:prstClr>
                </a:solidFill>
                <a:latin typeface="Trebuchet MS" panose="020B0603020202020204" pitchFamily="34" charset="0"/>
                <a:ea typeface="宋体" charset="-122"/>
                <a:cs typeface="+mn-cs"/>
              </a:rPr>
              <a:t>The EU data market was worth €</a:t>
            </a:r>
            <a:r>
              <a:rPr lang="en-GB" sz="2000" dirty="0" smtClean="0">
                <a:solidFill>
                  <a:prstClr val="black">
                    <a:lumMod val="85000"/>
                    <a:lumOff val="15000"/>
                  </a:prstClr>
                </a:solidFill>
                <a:latin typeface="Trebuchet MS" panose="020B0603020202020204" pitchFamily="34" charset="0"/>
                <a:ea typeface="宋体" charset="-122"/>
                <a:cs typeface="+mn-cs"/>
              </a:rPr>
              <a:t>54.5bn </a:t>
            </a:r>
            <a:r>
              <a:rPr lang="en-GB" sz="2000" dirty="0">
                <a:solidFill>
                  <a:prstClr val="black">
                    <a:lumMod val="85000"/>
                    <a:lumOff val="15000"/>
                  </a:prstClr>
                </a:solidFill>
                <a:latin typeface="Trebuchet MS" panose="020B0603020202020204" pitchFamily="34" charset="0"/>
                <a:ea typeface="宋体" charset="-122"/>
                <a:cs typeface="+mn-cs"/>
              </a:rPr>
              <a:t>in </a:t>
            </a:r>
            <a:r>
              <a:rPr lang="en-GB" sz="2000" dirty="0" smtClean="0">
                <a:solidFill>
                  <a:prstClr val="black">
                    <a:lumMod val="85000"/>
                    <a:lumOff val="15000"/>
                  </a:prstClr>
                </a:solidFill>
                <a:latin typeface="Trebuchet MS" panose="020B0603020202020204" pitchFamily="34" charset="0"/>
                <a:ea typeface="宋体" charset="-122"/>
                <a:cs typeface="+mn-cs"/>
              </a:rPr>
              <a:t>2015, and </a:t>
            </a:r>
            <a:r>
              <a:rPr lang="en-GB" sz="2000" dirty="0">
                <a:solidFill>
                  <a:prstClr val="black">
                    <a:lumMod val="85000"/>
                    <a:lumOff val="15000"/>
                  </a:prstClr>
                </a:solidFill>
                <a:latin typeface="Trebuchet MS" panose="020B0603020202020204" pitchFamily="34" charset="0"/>
                <a:ea typeface="宋体" charset="-122"/>
                <a:cs typeface="+mn-cs"/>
              </a:rPr>
              <a:t>would be up to €</a:t>
            </a:r>
            <a:r>
              <a:rPr lang="en-GB" sz="2000" dirty="0" smtClean="0">
                <a:solidFill>
                  <a:prstClr val="black">
                    <a:lumMod val="85000"/>
                    <a:lumOff val="15000"/>
                  </a:prstClr>
                </a:solidFill>
                <a:latin typeface="Trebuchet MS" panose="020B0603020202020204" pitchFamily="34" charset="0"/>
                <a:ea typeface="宋体" charset="-122"/>
                <a:cs typeface="+mn-cs"/>
              </a:rPr>
              <a:t>84bn by 2020</a:t>
            </a:r>
          </a:p>
          <a:p>
            <a:pPr marL="342900" indent="-342900" defTabSz="457200">
              <a:spcBef>
                <a:spcPct val="20000"/>
              </a:spcBef>
              <a:buClr>
                <a:srgbClr val="C00000"/>
              </a:buClr>
              <a:buFont typeface="Arial" charset="0"/>
              <a:buChar char="•"/>
            </a:pPr>
            <a:r>
              <a:rPr lang="en-GB" sz="2000" dirty="0" smtClean="0">
                <a:solidFill>
                  <a:prstClr val="black">
                    <a:lumMod val="85000"/>
                    <a:lumOff val="15000"/>
                  </a:prstClr>
                </a:solidFill>
                <a:latin typeface="Trebuchet MS" panose="020B0603020202020204" pitchFamily="34" charset="0"/>
                <a:ea typeface="宋体" charset="-122"/>
                <a:cs typeface="+mn-cs"/>
              </a:rPr>
              <a:t>It employed </a:t>
            </a:r>
            <a:r>
              <a:rPr lang="en-GB" sz="2000" dirty="0">
                <a:solidFill>
                  <a:prstClr val="black">
                    <a:lumMod val="85000"/>
                    <a:lumOff val="15000"/>
                  </a:prstClr>
                </a:solidFill>
                <a:latin typeface="Trebuchet MS" panose="020B0603020202020204" pitchFamily="34" charset="0"/>
                <a:ea typeface="宋体" charset="-122"/>
                <a:cs typeface="+mn-cs"/>
              </a:rPr>
              <a:t>6 million people in 2015 and could employ </a:t>
            </a:r>
            <a:r>
              <a:rPr lang="en-GB" sz="2000" dirty="0" smtClean="0">
                <a:solidFill>
                  <a:prstClr val="black">
                    <a:lumMod val="85000"/>
                    <a:lumOff val="15000"/>
                  </a:prstClr>
                </a:solidFill>
                <a:latin typeface="Trebuchet MS" panose="020B0603020202020204" pitchFamily="34" charset="0"/>
                <a:ea typeface="宋体" charset="-122"/>
                <a:cs typeface="+mn-cs"/>
              </a:rPr>
              <a:t>7.4m people </a:t>
            </a:r>
            <a:r>
              <a:rPr lang="en-GB" sz="2000" dirty="0">
                <a:solidFill>
                  <a:prstClr val="black">
                    <a:lumMod val="85000"/>
                    <a:lumOff val="15000"/>
                  </a:prstClr>
                </a:solidFill>
                <a:latin typeface="Trebuchet MS" panose="020B0603020202020204" pitchFamily="34" charset="0"/>
                <a:ea typeface="宋体" charset="-122"/>
                <a:cs typeface="+mn-cs"/>
              </a:rPr>
              <a:t>by 2020 in the EU. </a:t>
            </a:r>
            <a:endParaRPr lang="en-GB" sz="2000" dirty="0" smtClean="0">
              <a:solidFill>
                <a:prstClr val="black">
                  <a:lumMod val="85000"/>
                  <a:lumOff val="15000"/>
                </a:prstClr>
              </a:solidFill>
              <a:latin typeface="Trebuchet MS" panose="020B0603020202020204" pitchFamily="34" charset="0"/>
              <a:ea typeface="宋体" charset="-122"/>
              <a:cs typeface="+mn-cs"/>
            </a:endParaRPr>
          </a:p>
          <a:p>
            <a:pPr marL="342900" indent="-342900" defTabSz="457200">
              <a:spcBef>
                <a:spcPct val="20000"/>
              </a:spcBef>
              <a:buClr>
                <a:srgbClr val="C00000"/>
              </a:buClr>
              <a:buFont typeface="Arial" charset="0"/>
              <a:buChar char="•"/>
            </a:pPr>
            <a:r>
              <a:rPr lang="en-GB" sz="2000" dirty="0" smtClean="0">
                <a:solidFill>
                  <a:prstClr val="black">
                    <a:lumMod val="85000"/>
                    <a:lumOff val="15000"/>
                  </a:prstClr>
                </a:solidFill>
                <a:latin typeface="Trebuchet MS" panose="020B0603020202020204" pitchFamily="34" charset="0"/>
                <a:ea typeface="宋体" charset="-122"/>
                <a:cs typeface="+mn-cs"/>
              </a:rPr>
              <a:t>In </a:t>
            </a:r>
            <a:r>
              <a:rPr lang="en-GB" sz="2000" dirty="0">
                <a:solidFill>
                  <a:prstClr val="black">
                    <a:lumMod val="85000"/>
                    <a:lumOff val="15000"/>
                  </a:prstClr>
                </a:solidFill>
                <a:latin typeface="Trebuchet MS" panose="020B0603020202020204" pitchFamily="34" charset="0"/>
                <a:ea typeface="宋体" charset="-122"/>
                <a:cs typeface="+mn-cs"/>
              </a:rPr>
              <a:t>2015, its value was estimated to €</a:t>
            </a:r>
            <a:r>
              <a:rPr lang="en-GB" sz="2000" dirty="0" smtClean="0">
                <a:solidFill>
                  <a:prstClr val="black">
                    <a:lumMod val="85000"/>
                    <a:lumOff val="15000"/>
                  </a:prstClr>
                </a:solidFill>
                <a:latin typeface="Trebuchet MS" panose="020B0603020202020204" pitchFamily="34" charset="0"/>
                <a:ea typeface="宋体" charset="-122"/>
                <a:cs typeface="+mn-cs"/>
              </a:rPr>
              <a:t>272bn but this could grow to  be 3.17</a:t>
            </a:r>
            <a:r>
              <a:rPr lang="en-GB" sz="2000" dirty="0">
                <a:solidFill>
                  <a:prstClr val="black">
                    <a:lumMod val="85000"/>
                    <a:lumOff val="15000"/>
                  </a:prstClr>
                </a:solidFill>
                <a:latin typeface="Trebuchet MS" panose="020B0603020202020204" pitchFamily="34" charset="0"/>
                <a:ea typeface="宋体" charset="-122"/>
                <a:cs typeface="+mn-cs"/>
              </a:rPr>
              <a:t>% of EU GDP (€</a:t>
            </a:r>
            <a:r>
              <a:rPr lang="en-GB" sz="2000" dirty="0" smtClean="0">
                <a:solidFill>
                  <a:prstClr val="black">
                    <a:lumMod val="85000"/>
                    <a:lumOff val="15000"/>
                  </a:prstClr>
                </a:solidFill>
                <a:latin typeface="Trebuchet MS" panose="020B0603020202020204" pitchFamily="34" charset="0"/>
                <a:ea typeface="宋体" charset="-122"/>
                <a:cs typeface="+mn-cs"/>
              </a:rPr>
              <a:t>643bn) </a:t>
            </a:r>
            <a:r>
              <a:rPr lang="en-GB" sz="2000" dirty="0">
                <a:solidFill>
                  <a:prstClr val="black">
                    <a:lumMod val="85000"/>
                    <a:lumOff val="15000"/>
                  </a:prstClr>
                </a:solidFill>
                <a:latin typeface="Trebuchet MS" panose="020B0603020202020204" pitchFamily="34" charset="0"/>
                <a:ea typeface="宋体" charset="-122"/>
                <a:cs typeface="+mn-cs"/>
              </a:rPr>
              <a:t>by 2020.</a:t>
            </a:r>
          </a:p>
        </p:txBody>
      </p:sp>
    </p:spTree>
    <p:extLst>
      <p:ext uri="{BB962C8B-B14F-4D97-AF65-F5344CB8AC3E}">
        <p14:creationId xmlns:p14="http://schemas.microsoft.com/office/powerpoint/2010/main" val="2735995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8"/>
          <p:cNvSpPr>
            <a:spLocks noChangeArrowheads="1"/>
          </p:cNvSpPr>
          <p:nvPr/>
        </p:nvSpPr>
        <p:spPr bwMode="auto">
          <a:xfrm>
            <a:off x="-108520" y="3284538"/>
            <a:ext cx="9252520" cy="3340100"/>
          </a:xfrm>
          <a:prstGeom prst="rect">
            <a:avLst/>
          </a:prstGeom>
          <a:solidFill>
            <a:srgbClr val="969696"/>
          </a:solidFill>
          <a:ln w="9525">
            <a:solidFill>
              <a:srgbClr val="969696"/>
            </a:solidFill>
            <a:miter lim="800000"/>
            <a:headEnd/>
            <a:tailEnd/>
          </a:ln>
        </p:spPr>
        <p:txBody>
          <a:bodyPr wrap="none" anchor="ctr"/>
          <a:lstStyle/>
          <a:p>
            <a:pPr algn="ctr"/>
            <a:endParaRPr lang="en-GB">
              <a:solidFill>
                <a:srgbClr val="000000"/>
              </a:solidFill>
            </a:endParaRPr>
          </a:p>
        </p:txBody>
      </p:sp>
      <p:sp>
        <p:nvSpPr>
          <p:cNvPr id="2" name="Rectangle 2"/>
          <p:cNvSpPr>
            <a:spLocks noGrp="1" noChangeArrowheads="1"/>
          </p:cNvSpPr>
          <p:nvPr>
            <p:ph type="ctrTitle"/>
          </p:nvPr>
        </p:nvSpPr>
        <p:spPr>
          <a:xfrm>
            <a:off x="457200" y="4954588"/>
            <a:ext cx="8229600" cy="1467446"/>
          </a:xfrm>
        </p:spPr>
        <p:txBody>
          <a:bodyPr>
            <a:normAutofit fontScale="90000"/>
          </a:bodyPr>
          <a:lstStyle/>
          <a:p>
            <a:pPr eaLnBrk="1" hangingPunct="1">
              <a:defRPr/>
            </a:pPr>
            <a:r>
              <a:rPr lang="en-GB" sz="5300" dirty="0" smtClean="0"/>
              <a:t>General Data Protection Regulation</a:t>
            </a:r>
            <a:r>
              <a:rPr lang="en-GB" sz="2800" dirty="0" smtClean="0"/>
              <a:t/>
            </a:r>
            <a:br>
              <a:rPr lang="en-GB" sz="2800" dirty="0" smtClean="0"/>
            </a:br>
            <a:r>
              <a:rPr lang="en-GB" sz="2800" dirty="0" smtClean="0"/>
              <a:t/>
            </a:r>
            <a:br>
              <a:rPr lang="en-GB" sz="2800" dirty="0" smtClean="0"/>
            </a:br>
            <a:r>
              <a:rPr lang="en-GB" sz="2800" dirty="0" smtClean="0"/>
              <a:t/>
            </a:r>
            <a:br>
              <a:rPr lang="en-GB" sz="2800" dirty="0" smtClean="0"/>
            </a:br>
            <a:r>
              <a:rPr lang="en-GB" sz="2400" dirty="0" smtClean="0"/>
              <a:t/>
            </a:r>
            <a:br>
              <a:rPr lang="en-GB" sz="2400" dirty="0" smtClean="0"/>
            </a:br>
            <a:r>
              <a:rPr lang="en-GB" sz="2800" dirty="0"/>
              <a:t/>
            </a:r>
            <a:br>
              <a:rPr lang="en-GB" sz="2800" dirty="0"/>
            </a:br>
            <a:r>
              <a:rPr lang="en-GB" sz="2800" dirty="0"/>
              <a:t/>
            </a:r>
            <a:br>
              <a:rPr lang="en-GB" sz="2800" dirty="0"/>
            </a:br>
            <a:endParaRPr lang="en-GB" sz="2400" dirty="0"/>
          </a:p>
        </p:txBody>
      </p:sp>
      <p:sp>
        <p:nvSpPr>
          <p:cNvPr id="2052" name="Rectangle 6"/>
          <p:cNvSpPr>
            <a:spLocks noChangeArrowheads="1"/>
          </p:cNvSpPr>
          <p:nvPr/>
        </p:nvSpPr>
        <p:spPr bwMode="auto">
          <a:xfrm>
            <a:off x="0" y="0"/>
            <a:ext cx="9144000" cy="981075"/>
          </a:xfrm>
          <a:prstGeom prst="rect">
            <a:avLst/>
          </a:prstGeom>
          <a:solidFill>
            <a:schemeClr val="bg1"/>
          </a:solidFill>
          <a:ln w="9525">
            <a:solidFill>
              <a:schemeClr val="bg1"/>
            </a:solidFill>
            <a:miter lim="800000"/>
            <a:headEnd/>
            <a:tailEnd/>
          </a:ln>
        </p:spPr>
        <p:txBody>
          <a:bodyPr wrap="none" anchor="ctr"/>
          <a:lstStyle/>
          <a:p>
            <a:pPr algn="ctr"/>
            <a:endParaRPr lang="en-US">
              <a:solidFill>
                <a:srgbClr val="FFFFFF"/>
              </a:solidFill>
            </a:endParaRPr>
          </a:p>
        </p:txBody>
      </p:sp>
      <p:pic>
        <p:nvPicPr>
          <p:cNvPr id="2054" name="Picture 9"/>
          <p:cNvPicPr>
            <a:picLocks noChangeArrowheads="1"/>
          </p:cNvPicPr>
          <p:nvPr/>
        </p:nvPicPr>
        <p:blipFill>
          <a:blip r:embed="rId3" cstate="print"/>
          <a:srcRect/>
          <a:stretch>
            <a:fillRect/>
          </a:stretch>
        </p:blipFill>
        <p:spPr bwMode="auto">
          <a:xfrm>
            <a:off x="0" y="2216423"/>
            <a:ext cx="4787900" cy="1139825"/>
          </a:xfrm>
          <a:prstGeom prst="rect">
            <a:avLst/>
          </a:prstGeom>
          <a:noFill/>
          <a:ln w="9525">
            <a:noFill/>
            <a:miter lim="800000"/>
            <a:headEnd/>
            <a:tailEnd/>
          </a:ln>
        </p:spPr>
      </p:pic>
      <p:pic>
        <p:nvPicPr>
          <p:cNvPr id="2055" name="Picture 10"/>
          <p:cNvPicPr>
            <a:picLocks noChangeArrowheads="1"/>
          </p:cNvPicPr>
          <p:nvPr/>
        </p:nvPicPr>
        <p:blipFill>
          <a:blip r:embed="rId3" cstate="print"/>
          <a:srcRect/>
          <a:stretch>
            <a:fillRect/>
          </a:stretch>
        </p:blipFill>
        <p:spPr bwMode="auto">
          <a:xfrm>
            <a:off x="4572000" y="2217167"/>
            <a:ext cx="4725988" cy="1139825"/>
          </a:xfrm>
          <a:prstGeom prst="rect">
            <a:avLst/>
          </a:prstGeom>
          <a:noFill/>
          <a:ln w="9525">
            <a:noFill/>
            <a:miter lim="800000"/>
            <a:headEnd/>
            <a:tailEnd/>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04" y="332656"/>
            <a:ext cx="1391472" cy="1657049"/>
          </a:xfrm>
          <a:prstGeom prst="rect">
            <a:avLst/>
          </a:prstGeom>
        </p:spPr>
      </p:pic>
    </p:spTree>
    <p:extLst>
      <p:ext uri="{BB962C8B-B14F-4D97-AF65-F5344CB8AC3E}">
        <p14:creationId xmlns:p14="http://schemas.microsoft.com/office/powerpoint/2010/main" val="208795046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Impact Upon </a:t>
            </a:r>
            <a:r>
              <a:rPr lang="en-GB" dirty="0" smtClean="0"/>
              <a:t>Economy - UK</a:t>
            </a:r>
            <a:endParaRPr lang="en-GB" dirty="0"/>
          </a:p>
        </p:txBody>
      </p:sp>
      <p:sp>
        <p:nvSpPr>
          <p:cNvPr id="3" name="Content Placeholder 2"/>
          <p:cNvSpPr>
            <a:spLocks noGrp="1"/>
          </p:cNvSpPr>
          <p:nvPr>
            <p:ph idx="1"/>
          </p:nvPr>
        </p:nvSpPr>
        <p:spPr>
          <a:xfrm>
            <a:off x="457200" y="1009144"/>
            <a:ext cx="8229600" cy="4525963"/>
          </a:xfrm>
        </p:spPr>
        <p:txBody>
          <a:bodyPr/>
          <a:lstStyle/>
          <a:p>
            <a:pPr>
              <a:spcBef>
                <a:spcPts val="0"/>
              </a:spcBef>
            </a:pPr>
            <a:r>
              <a:rPr lang="en-GB" dirty="0" smtClean="0"/>
              <a:t>UK Data Economy</a:t>
            </a:r>
          </a:p>
          <a:p>
            <a:pPr>
              <a:spcBef>
                <a:spcPts val="0"/>
              </a:spcBef>
            </a:pPr>
            <a:endParaRPr lang="en-GB" sz="1400" dirty="0" smtClean="0"/>
          </a:p>
          <a:p>
            <a:pPr lvl="1">
              <a:spcAft>
                <a:spcPts val="0"/>
              </a:spcAft>
            </a:pPr>
            <a:r>
              <a:rPr lang="en-GB" sz="2000" dirty="0">
                <a:latin typeface="Trebuchet MS"/>
                <a:ea typeface="Calibri"/>
                <a:cs typeface="Times New Roman"/>
              </a:rPr>
              <a:t>This industry generated £4.8 billion in gross value added </a:t>
            </a:r>
            <a:endParaRPr lang="en-GB" sz="2000" dirty="0" smtClean="0">
              <a:latin typeface="Trebuchet MS"/>
              <a:ea typeface="Calibri"/>
              <a:cs typeface="Times New Roman"/>
            </a:endParaRPr>
          </a:p>
          <a:p>
            <a:pPr lvl="1">
              <a:spcAft>
                <a:spcPts val="0"/>
              </a:spcAft>
            </a:pPr>
            <a:r>
              <a:rPr lang="en-GB" sz="2000" dirty="0" smtClean="0">
                <a:latin typeface="Trebuchet MS"/>
                <a:ea typeface="Calibri"/>
                <a:cs typeface="Times New Roman"/>
              </a:rPr>
              <a:t>up </a:t>
            </a:r>
            <a:r>
              <a:rPr lang="en-GB" sz="2000" dirty="0">
                <a:latin typeface="Trebuchet MS"/>
                <a:ea typeface="Calibri"/>
                <a:cs typeface="Times New Roman"/>
              </a:rPr>
              <a:t>to 73,000 full time equivalent jobs </a:t>
            </a:r>
            <a:endParaRPr lang="en-GB" sz="2000" dirty="0" smtClean="0">
              <a:latin typeface="Trebuchet MS"/>
              <a:ea typeface="Calibri"/>
              <a:cs typeface="Times New Roman"/>
            </a:endParaRPr>
          </a:p>
          <a:p>
            <a:pPr lvl="1">
              <a:spcAft>
                <a:spcPts val="0"/>
              </a:spcAft>
            </a:pPr>
            <a:r>
              <a:rPr lang="en-GB" sz="2000" dirty="0" smtClean="0">
                <a:latin typeface="Trebuchet MS"/>
                <a:ea typeface="Calibri"/>
                <a:cs typeface="Times New Roman"/>
              </a:rPr>
              <a:t>Global market </a:t>
            </a:r>
            <a:r>
              <a:rPr lang="en-GB" sz="2000" dirty="0">
                <a:latin typeface="Trebuchet MS"/>
                <a:ea typeface="Calibri"/>
                <a:cs typeface="Times New Roman"/>
              </a:rPr>
              <a:t>research </a:t>
            </a:r>
            <a:r>
              <a:rPr lang="en-GB" sz="2000" dirty="0" smtClean="0">
                <a:latin typeface="Trebuchet MS"/>
                <a:ea typeface="Calibri"/>
                <a:cs typeface="Times New Roman"/>
              </a:rPr>
              <a:t>firms </a:t>
            </a:r>
            <a:r>
              <a:rPr lang="en-GB" sz="2000" dirty="0">
                <a:latin typeface="Trebuchet MS"/>
                <a:ea typeface="Calibri"/>
                <a:cs typeface="Times New Roman"/>
              </a:rPr>
              <a:t>account for approximately half of these figures. </a:t>
            </a:r>
            <a:endParaRPr lang="en-GB" sz="2000" dirty="0" smtClean="0">
              <a:latin typeface="Trebuchet MS"/>
              <a:ea typeface="Calibri"/>
              <a:cs typeface="Times New Roman"/>
            </a:endParaRPr>
          </a:p>
          <a:p>
            <a:pPr lvl="1">
              <a:spcAft>
                <a:spcPts val="0"/>
              </a:spcAft>
            </a:pPr>
            <a:r>
              <a:rPr lang="en-GB" sz="2000" dirty="0" smtClean="0">
                <a:latin typeface="Trebuchet MS"/>
                <a:ea typeface="Calibri"/>
                <a:cs typeface="Times New Roman"/>
              </a:rPr>
              <a:t>The data </a:t>
            </a:r>
            <a:r>
              <a:rPr lang="en-GB" sz="2000" dirty="0">
                <a:latin typeface="Trebuchet MS"/>
                <a:ea typeface="Calibri"/>
                <a:cs typeface="Times New Roman"/>
              </a:rPr>
              <a:t>analytics sector is still relatively small, generating between £355 million and £497 million in gross value added and employing between 4,800 and 6,700 full time equivalents in 2016. However, it is a fast growing sector. It grew 350% between 2012 and 2016</a:t>
            </a:r>
            <a:r>
              <a:rPr lang="en-GB" sz="2000" dirty="0" smtClean="0">
                <a:latin typeface="Trebuchet MS"/>
                <a:ea typeface="Calibri"/>
                <a:cs typeface="Times New Roman"/>
              </a:rPr>
              <a:t>.</a:t>
            </a:r>
          </a:p>
          <a:p>
            <a:pPr lvl="1">
              <a:spcAft>
                <a:spcPts val="0"/>
              </a:spcAft>
            </a:pPr>
            <a:endParaRPr lang="en-GB" sz="2000" dirty="0">
              <a:latin typeface="Verdana"/>
              <a:ea typeface="Times New Roman"/>
              <a:cs typeface="Times New Roman"/>
            </a:endParaRPr>
          </a:p>
          <a:p>
            <a:pPr>
              <a:spcBef>
                <a:spcPts val="0"/>
              </a:spcBef>
            </a:pPr>
            <a:r>
              <a:rPr lang="en-GB" sz="2400" dirty="0" smtClean="0">
                <a:latin typeface="Trebuchet MS" panose="020B0603020202020204" pitchFamily="34" charset="0"/>
              </a:rPr>
              <a:t>Reducing cross-border barriers</a:t>
            </a:r>
          </a:p>
          <a:p>
            <a:pPr>
              <a:spcBef>
                <a:spcPts val="0"/>
              </a:spcBef>
            </a:pPr>
            <a:endParaRPr lang="en-GB" sz="1400" dirty="0" smtClean="0">
              <a:latin typeface="Trebuchet MS" panose="020B0603020202020204" pitchFamily="34" charset="0"/>
            </a:endParaRPr>
          </a:p>
          <a:p>
            <a:pPr lvl="1">
              <a:spcBef>
                <a:spcPts val="0"/>
              </a:spcBef>
            </a:pPr>
            <a:r>
              <a:rPr lang="en-GB" sz="2000" dirty="0" smtClean="0">
                <a:latin typeface="Trebuchet MS" panose="020B0603020202020204" pitchFamily="34" charset="0"/>
              </a:rPr>
              <a:t>The </a:t>
            </a:r>
            <a:r>
              <a:rPr lang="en-GB" sz="2000" dirty="0">
                <a:latin typeface="Trebuchet MS" panose="020B0603020202020204" pitchFamily="34" charset="0"/>
              </a:rPr>
              <a:t>single regulatory framework makes expansion to another member state easier and more cost-effective. </a:t>
            </a:r>
            <a:endParaRPr lang="en-GB" sz="2000" dirty="0" smtClean="0">
              <a:latin typeface="Trebuchet MS" panose="020B0603020202020204" pitchFamily="34" charset="0"/>
            </a:endParaRPr>
          </a:p>
          <a:p>
            <a:pPr>
              <a:spcBef>
                <a:spcPts val="0"/>
              </a:spcBef>
            </a:pPr>
            <a:endParaRPr lang="en-GB" dirty="0">
              <a:latin typeface="Trebuchet MS" panose="020B0603020202020204" pitchFamily="34" charset="0"/>
            </a:endParaRPr>
          </a:p>
        </p:txBody>
      </p:sp>
    </p:spTree>
    <p:extLst>
      <p:ext uri="{BB962C8B-B14F-4D97-AF65-F5344CB8AC3E}">
        <p14:creationId xmlns:p14="http://schemas.microsoft.com/office/powerpoint/2010/main" val="196927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opportunities for the Isle of Man</a:t>
            </a:r>
            <a:endParaRPr lang="en-GB" dirty="0"/>
          </a:p>
        </p:txBody>
      </p:sp>
      <p:sp>
        <p:nvSpPr>
          <p:cNvPr id="3" name="Content Placeholder 2"/>
          <p:cNvSpPr>
            <a:spLocks noGrp="1"/>
          </p:cNvSpPr>
          <p:nvPr>
            <p:ph idx="1"/>
          </p:nvPr>
        </p:nvSpPr>
        <p:spPr>
          <a:xfrm>
            <a:off x="457200" y="1009144"/>
            <a:ext cx="8686800" cy="4525963"/>
          </a:xfrm>
        </p:spPr>
        <p:txBody>
          <a:bodyPr/>
          <a:lstStyle/>
          <a:p>
            <a:endParaRPr lang="en-GB" sz="1800" dirty="0">
              <a:latin typeface="Trebuchet MS" panose="020B0603020202020204" pitchFamily="34" charset="0"/>
            </a:endParaRPr>
          </a:p>
          <a:p>
            <a:r>
              <a:rPr lang="en-GB" sz="2400" dirty="0" smtClean="0">
                <a:latin typeface="Trebuchet MS" panose="020B0603020202020204" pitchFamily="34" charset="0"/>
              </a:rPr>
              <a:t>Hold more data - Tier III and IV Data Centres</a:t>
            </a:r>
          </a:p>
          <a:p>
            <a:endParaRPr lang="en-GB" sz="2400" dirty="0" smtClean="0">
              <a:latin typeface="Trebuchet MS" panose="020B0603020202020204" pitchFamily="34" charset="0"/>
            </a:endParaRPr>
          </a:p>
          <a:p>
            <a:endParaRPr lang="en-GB" sz="2400" dirty="0" smtClean="0">
              <a:latin typeface="Trebuchet MS" panose="020B0603020202020204" pitchFamily="34" charset="0"/>
            </a:endParaRPr>
          </a:p>
          <a:p>
            <a:endParaRPr lang="en-GB" sz="1800" dirty="0" smtClean="0">
              <a:latin typeface="Trebuchet MS" panose="020B0603020202020204" pitchFamily="34" charset="0"/>
            </a:endParaRPr>
          </a:p>
          <a:p>
            <a:endParaRPr lang="en-GB" sz="2400" dirty="0" smtClean="0">
              <a:latin typeface="Trebuchet MS" panose="020B0603020202020204" pitchFamily="34" charset="0"/>
            </a:endParaRPr>
          </a:p>
          <a:p>
            <a:endParaRPr lang="en-GB" sz="2400" dirty="0" smtClean="0">
              <a:latin typeface="Trebuchet MS" panose="020B0603020202020204" pitchFamily="34" charset="0"/>
            </a:endParaRPr>
          </a:p>
          <a:p>
            <a:r>
              <a:rPr lang="en-GB" sz="2400" dirty="0" smtClean="0">
                <a:latin typeface="Trebuchet MS" panose="020B0603020202020204" pitchFamily="34" charset="0"/>
              </a:rPr>
              <a:t>Become experts in using customer data – learn from the expertise of the Gaming sector in organising and monetizing data.</a:t>
            </a:r>
          </a:p>
          <a:p>
            <a:endParaRPr lang="en-GB" sz="2400" dirty="0">
              <a:latin typeface="Trebuchet MS" panose="020B0603020202020204" pitchFamily="34" charset="0"/>
            </a:endParaRPr>
          </a:p>
          <a:p>
            <a:r>
              <a:rPr lang="en-GB" sz="2400" dirty="0" smtClean="0">
                <a:latin typeface="Trebuchet MS" panose="020B0603020202020204" pitchFamily="34" charset="0"/>
              </a:rPr>
              <a:t>But </a:t>
            </a:r>
            <a:r>
              <a:rPr lang="en-GB" sz="2400" u="sng" dirty="0" smtClean="0">
                <a:latin typeface="Trebuchet MS" panose="020B0603020202020204" pitchFamily="34" charset="0"/>
              </a:rPr>
              <a:t>only if we can access data </a:t>
            </a:r>
            <a:r>
              <a:rPr lang="en-GB" sz="2400" dirty="0" smtClean="0">
                <a:latin typeface="Trebuchet MS" panose="020B0603020202020204" pitchFamily="34" charset="0"/>
              </a:rPr>
              <a:t>and that means being able to access the largest markets.</a:t>
            </a:r>
          </a:p>
          <a:p>
            <a:endParaRPr lang="en-GB" sz="2400" dirty="0">
              <a:latin typeface="Trebuchet MS" panose="020B0603020202020204" pitchFamily="34" charset="0"/>
            </a:endParaRPr>
          </a:p>
          <a:p>
            <a:endParaRPr lang="en-GB" sz="2400" dirty="0" smtClean="0">
              <a:latin typeface="Trebuchet MS" panose="020B0603020202020204" pitchFamily="34" charset="0"/>
            </a:endParaRPr>
          </a:p>
          <a:p>
            <a:endParaRPr lang="en-GB" sz="2400" dirty="0">
              <a:latin typeface="Trebuchet MS" panose="020B0603020202020204" pitchFamily="34" charset="0"/>
            </a:endParaRPr>
          </a:p>
        </p:txBody>
      </p:sp>
      <p:sp>
        <p:nvSpPr>
          <p:cNvPr id="6" name="AutoShape 8" descr="Image result for tt motorbik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GB">
              <a:solidFill>
                <a:prstClr val="black"/>
              </a:solidFill>
              <a:ea typeface="宋体" charset="-122"/>
              <a:cs typeface="+mn-cs"/>
            </a:endParaRPr>
          </a:p>
        </p:txBody>
      </p:sp>
      <p:pic>
        <p:nvPicPr>
          <p:cNvPr id="6161" name="Picture 1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736" r="962"/>
          <a:stretch/>
        </p:blipFill>
        <p:spPr bwMode="auto">
          <a:xfrm>
            <a:off x="1211395" y="1797238"/>
            <a:ext cx="3985811" cy="1911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668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566" y="5471627"/>
            <a:ext cx="2866644" cy="96926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19" y="127000"/>
            <a:ext cx="9119681" cy="6858000"/>
          </a:xfrm>
          <a:prstGeom prst="rect">
            <a:avLst/>
          </a:prstGeom>
        </p:spPr>
      </p:pic>
      <p:pic>
        <p:nvPicPr>
          <p:cNvPr id="8" name="Picture 4" descr="C:\Users\isdmlew\AppData\Local\Microsoft\Windows\Temporary Internet Files\Content.Outlook\QAEDAPIN\DfE with Manx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843" y="475724"/>
            <a:ext cx="4803822" cy="171125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441843" y="2186976"/>
            <a:ext cx="4923632" cy="0"/>
          </a:xfrm>
          <a:prstGeom prst="line">
            <a:avLst/>
          </a:prstGeom>
          <a:ln w="19050">
            <a:solidFill>
              <a:srgbClr val="FF6600"/>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1460500" y="3232834"/>
            <a:ext cx="4851400" cy="646331"/>
          </a:xfrm>
          <a:prstGeom prst="rect">
            <a:avLst/>
          </a:prstGeom>
          <a:noFill/>
        </p:spPr>
        <p:txBody>
          <a:bodyPr wrap="square" rtlCol="0">
            <a:spAutoFit/>
          </a:bodyPr>
          <a:lstStyle/>
          <a:p>
            <a:pPr defTabSz="457200"/>
            <a:r>
              <a:rPr lang="en-GB" sz="3600" dirty="0">
                <a:solidFill>
                  <a:prstClr val="black"/>
                </a:solidFill>
                <a:ea typeface="宋体" charset="-122"/>
                <a:cs typeface="+mn-cs"/>
              </a:rPr>
              <a:t>c</a:t>
            </a:r>
            <a:r>
              <a:rPr lang="en-GB" sz="3600" dirty="0" smtClean="0">
                <a:solidFill>
                  <a:prstClr val="black"/>
                </a:solidFill>
                <a:ea typeface="宋体" charset="-122"/>
                <a:cs typeface="+mn-cs"/>
              </a:rPr>
              <a:t>arl.hawker@gov.im</a:t>
            </a:r>
            <a:endParaRPr lang="en-GB" sz="3600" dirty="0">
              <a:solidFill>
                <a:prstClr val="black"/>
              </a:solidFill>
              <a:ea typeface="宋体" charset="-122"/>
              <a:cs typeface="+mn-cs"/>
            </a:endParaRPr>
          </a:p>
        </p:txBody>
      </p:sp>
    </p:spTree>
    <p:extLst>
      <p:ext uri="{BB962C8B-B14F-4D97-AF65-F5344CB8AC3E}">
        <p14:creationId xmlns:p14="http://schemas.microsoft.com/office/powerpoint/2010/main" val="98117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8"/>
          <p:cNvSpPr>
            <a:spLocks noChangeArrowheads="1"/>
          </p:cNvSpPr>
          <p:nvPr/>
        </p:nvSpPr>
        <p:spPr bwMode="auto">
          <a:xfrm>
            <a:off x="-108520" y="3284538"/>
            <a:ext cx="9252520" cy="3340100"/>
          </a:xfrm>
          <a:prstGeom prst="rect">
            <a:avLst/>
          </a:prstGeom>
          <a:solidFill>
            <a:srgbClr val="969696"/>
          </a:solidFill>
          <a:ln w="9525">
            <a:solidFill>
              <a:srgbClr val="969696"/>
            </a:solidFill>
            <a:miter lim="800000"/>
            <a:headEnd/>
            <a:tailEnd/>
          </a:ln>
        </p:spPr>
        <p:txBody>
          <a:bodyPr wrap="none" anchor="ctr"/>
          <a:lstStyle/>
          <a:p>
            <a:pPr algn="ctr"/>
            <a:endParaRPr lang="en-GB">
              <a:solidFill>
                <a:srgbClr val="000000"/>
              </a:solidFill>
            </a:endParaRPr>
          </a:p>
        </p:txBody>
      </p:sp>
      <p:sp>
        <p:nvSpPr>
          <p:cNvPr id="2" name="Rectangle 2"/>
          <p:cNvSpPr>
            <a:spLocks noGrp="1" noChangeArrowheads="1"/>
          </p:cNvSpPr>
          <p:nvPr>
            <p:ph type="ctrTitle"/>
          </p:nvPr>
        </p:nvSpPr>
        <p:spPr>
          <a:xfrm>
            <a:off x="457200" y="4954588"/>
            <a:ext cx="8229600" cy="1467446"/>
          </a:xfrm>
        </p:spPr>
        <p:txBody>
          <a:bodyPr>
            <a:normAutofit fontScale="90000"/>
          </a:bodyPr>
          <a:lstStyle/>
          <a:p>
            <a:pPr eaLnBrk="1" hangingPunct="1">
              <a:defRPr/>
            </a:pPr>
            <a:r>
              <a:rPr lang="en-GB" sz="5300" dirty="0" smtClean="0"/>
              <a:t>General Data Protection Regulation</a:t>
            </a:r>
            <a:r>
              <a:rPr lang="en-GB" sz="2800" dirty="0" smtClean="0"/>
              <a:t/>
            </a:r>
            <a:br>
              <a:rPr lang="en-GB" sz="2800" dirty="0" smtClean="0"/>
            </a:br>
            <a:r>
              <a:rPr lang="en-GB" sz="2800" dirty="0" smtClean="0"/>
              <a:t/>
            </a:r>
            <a:br>
              <a:rPr lang="en-GB" sz="2800" dirty="0" smtClean="0"/>
            </a:br>
            <a:r>
              <a:rPr lang="en-GB" sz="2800" dirty="0" smtClean="0"/>
              <a:t/>
            </a:r>
            <a:br>
              <a:rPr lang="en-GB" sz="2800" dirty="0" smtClean="0"/>
            </a:br>
            <a:r>
              <a:rPr lang="en-GB" sz="2400" dirty="0" smtClean="0"/>
              <a:t/>
            </a:r>
            <a:br>
              <a:rPr lang="en-GB" sz="2400" dirty="0" smtClean="0"/>
            </a:br>
            <a:r>
              <a:rPr lang="en-GB" sz="2800" dirty="0"/>
              <a:t/>
            </a:r>
            <a:br>
              <a:rPr lang="en-GB" sz="2800" dirty="0"/>
            </a:br>
            <a:r>
              <a:rPr lang="en-GB" sz="2800" dirty="0"/>
              <a:t/>
            </a:r>
            <a:br>
              <a:rPr lang="en-GB" sz="2800" dirty="0"/>
            </a:br>
            <a:endParaRPr lang="en-GB" sz="2400" dirty="0"/>
          </a:p>
        </p:txBody>
      </p:sp>
      <p:sp>
        <p:nvSpPr>
          <p:cNvPr id="2052" name="Rectangle 6"/>
          <p:cNvSpPr>
            <a:spLocks noChangeArrowheads="1"/>
          </p:cNvSpPr>
          <p:nvPr/>
        </p:nvSpPr>
        <p:spPr bwMode="auto">
          <a:xfrm>
            <a:off x="0" y="0"/>
            <a:ext cx="9144000" cy="981075"/>
          </a:xfrm>
          <a:prstGeom prst="rect">
            <a:avLst/>
          </a:prstGeom>
          <a:solidFill>
            <a:schemeClr val="bg1"/>
          </a:solidFill>
          <a:ln w="9525">
            <a:solidFill>
              <a:schemeClr val="bg1"/>
            </a:solidFill>
            <a:miter lim="800000"/>
            <a:headEnd/>
            <a:tailEnd/>
          </a:ln>
        </p:spPr>
        <p:txBody>
          <a:bodyPr wrap="none" anchor="ctr"/>
          <a:lstStyle/>
          <a:p>
            <a:pPr algn="ctr"/>
            <a:endParaRPr lang="en-US">
              <a:solidFill>
                <a:srgbClr val="FFFFFF"/>
              </a:solidFill>
            </a:endParaRPr>
          </a:p>
        </p:txBody>
      </p:sp>
      <p:pic>
        <p:nvPicPr>
          <p:cNvPr id="2054" name="Picture 9"/>
          <p:cNvPicPr>
            <a:picLocks noChangeArrowheads="1"/>
          </p:cNvPicPr>
          <p:nvPr/>
        </p:nvPicPr>
        <p:blipFill>
          <a:blip r:embed="rId3" cstate="print"/>
          <a:srcRect/>
          <a:stretch>
            <a:fillRect/>
          </a:stretch>
        </p:blipFill>
        <p:spPr bwMode="auto">
          <a:xfrm>
            <a:off x="0" y="2216423"/>
            <a:ext cx="4787900" cy="1139825"/>
          </a:xfrm>
          <a:prstGeom prst="rect">
            <a:avLst/>
          </a:prstGeom>
          <a:noFill/>
          <a:ln w="9525">
            <a:noFill/>
            <a:miter lim="800000"/>
            <a:headEnd/>
            <a:tailEnd/>
          </a:ln>
        </p:spPr>
      </p:pic>
      <p:pic>
        <p:nvPicPr>
          <p:cNvPr id="2055" name="Picture 10"/>
          <p:cNvPicPr>
            <a:picLocks noChangeArrowheads="1"/>
          </p:cNvPicPr>
          <p:nvPr/>
        </p:nvPicPr>
        <p:blipFill>
          <a:blip r:embed="rId3" cstate="print"/>
          <a:srcRect/>
          <a:stretch>
            <a:fillRect/>
          </a:stretch>
        </p:blipFill>
        <p:spPr bwMode="auto">
          <a:xfrm>
            <a:off x="4572000" y="2217167"/>
            <a:ext cx="4725988" cy="1139825"/>
          </a:xfrm>
          <a:prstGeom prst="rect">
            <a:avLst/>
          </a:prstGeom>
          <a:noFill/>
          <a:ln w="9525">
            <a:noFill/>
            <a:miter lim="800000"/>
            <a:headEnd/>
            <a:tailEnd/>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04" y="332656"/>
            <a:ext cx="1391472" cy="1657049"/>
          </a:xfrm>
          <a:prstGeom prst="rect">
            <a:avLst/>
          </a:prstGeom>
        </p:spPr>
      </p:pic>
    </p:spTree>
    <p:extLst>
      <p:ext uri="{BB962C8B-B14F-4D97-AF65-F5344CB8AC3E}">
        <p14:creationId xmlns:p14="http://schemas.microsoft.com/office/powerpoint/2010/main" val="418825628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General Data Protection Regulation</a:t>
            </a:r>
          </a:p>
        </p:txBody>
      </p:sp>
      <p:sp>
        <p:nvSpPr>
          <p:cNvPr id="3" name="Content Placeholder 2"/>
          <p:cNvSpPr>
            <a:spLocks noGrp="1"/>
          </p:cNvSpPr>
          <p:nvPr>
            <p:ph idx="1"/>
          </p:nvPr>
        </p:nvSpPr>
        <p:spPr>
          <a:xfrm>
            <a:off x="107504" y="1556792"/>
            <a:ext cx="8928992" cy="4464496"/>
          </a:xfrm>
        </p:spPr>
        <p:txBody>
          <a:bodyPr/>
          <a:lstStyle/>
          <a:p>
            <a:pPr marL="0" indent="0" algn="ctr">
              <a:buNone/>
            </a:pPr>
            <a:r>
              <a:rPr lang="en-GB" sz="6000" b="1" dirty="0" smtClean="0">
                <a:solidFill>
                  <a:schemeClr val="bg1">
                    <a:lumMod val="50000"/>
                  </a:schemeClr>
                </a:solidFill>
              </a:rPr>
              <a:t>“GDPR: the view from industry”</a:t>
            </a:r>
          </a:p>
          <a:p>
            <a:pPr marL="0" indent="0" algn="ctr">
              <a:buNone/>
            </a:pPr>
            <a:endParaRPr lang="en-GB" b="1" dirty="0"/>
          </a:p>
          <a:p>
            <a:pPr marL="0" indent="0" algn="ctr">
              <a:buNone/>
            </a:pPr>
            <a:r>
              <a:rPr lang="en-GB" b="1" dirty="0" smtClean="0">
                <a:solidFill>
                  <a:schemeClr val="bg1">
                    <a:lumMod val="50000"/>
                  </a:schemeClr>
                </a:solidFill>
              </a:rPr>
              <a:t>Chris Allen</a:t>
            </a:r>
          </a:p>
          <a:p>
            <a:pPr marL="0" indent="0" algn="ctr">
              <a:buNone/>
            </a:pPr>
            <a:r>
              <a:rPr lang="en-GB" b="1" dirty="0" smtClean="0">
                <a:solidFill>
                  <a:schemeClr val="bg1">
                    <a:lumMod val="50000"/>
                  </a:schemeClr>
                </a:solidFill>
              </a:rPr>
              <a:t>President</a:t>
            </a:r>
          </a:p>
          <a:p>
            <a:pPr marL="0" indent="0" algn="ctr">
              <a:buNone/>
            </a:pPr>
            <a:r>
              <a:rPr lang="en-GB" b="1" dirty="0" smtClean="0">
                <a:solidFill>
                  <a:schemeClr val="bg1">
                    <a:lumMod val="50000"/>
                  </a:schemeClr>
                </a:solidFill>
              </a:rPr>
              <a:t>Isle of Man Chamber of Commerce</a:t>
            </a:r>
            <a:endParaRPr lang="en-GB" b="1" dirty="0">
              <a:solidFill>
                <a:schemeClr val="bg1">
                  <a:lumMod val="50000"/>
                </a:schemeClr>
              </a:solidFill>
            </a:endParaRPr>
          </a:p>
        </p:txBody>
      </p:sp>
    </p:spTree>
    <p:extLst>
      <p:ext uri="{BB962C8B-B14F-4D97-AF65-F5344CB8AC3E}">
        <p14:creationId xmlns:p14="http://schemas.microsoft.com/office/powerpoint/2010/main" val="5301845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8"/>
          <p:cNvSpPr>
            <a:spLocks noChangeArrowheads="1"/>
          </p:cNvSpPr>
          <p:nvPr/>
        </p:nvSpPr>
        <p:spPr bwMode="auto">
          <a:xfrm>
            <a:off x="-108520" y="3284538"/>
            <a:ext cx="9252520" cy="3340100"/>
          </a:xfrm>
          <a:prstGeom prst="rect">
            <a:avLst/>
          </a:prstGeom>
          <a:solidFill>
            <a:srgbClr val="969696"/>
          </a:solidFill>
          <a:ln w="9525">
            <a:solidFill>
              <a:srgbClr val="969696"/>
            </a:solidFill>
            <a:miter lim="800000"/>
            <a:headEnd/>
            <a:tailEnd/>
          </a:ln>
        </p:spPr>
        <p:txBody>
          <a:bodyPr wrap="none" anchor="ctr"/>
          <a:lstStyle/>
          <a:p>
            <a:pPr algn="ctr"/>
            <a:endParaRPr lang="en-GB">
              <a:solidFill>
                <a:srgbClr val="000000"/>
              </a:solidFill>
            </a:endParaRPr>
          </a:p>
        </p:txBody>
      </p:sp>
      <p:sp>
        <p:nvSpPr>
          <p:cNvPr id="2" name="Rectangle 2"/>
          <p:cNvSpPr>
            <a:spLocks noGrp="1" noChangeArrowheads="1"/>
          </p:cNvSpPr>
          <p:nvPr>
            <p:ph type="ctrTitle"/>
          </p:nvPr>
        </p:nvSpPr>
        <p:spPr>
          <a:xfrm>
            <a:off x="457200" y="4954588"/>
            <a:ext cx="8229600" cy="1467446"/>
          </a:xfrm>
        </p:spPr>
        <p:txBody>
          <a:bodyPr>
            <a:normAutofit fontScale="90000"/>
          </a:bodyPr>
          <a:lstStyle/>
          <a:p>
            <a:pPr eaLnBrk="1" hangingPunct="1">
              <a:defRPr/>
            </a:pPr>
            <a:r>
              <a:rPr lang="en-GB" sz="5300" dirty="0" smtClean="0"/>
              <a:t>General Data Protection Regulation</a:t>
            </a:r>
            <a:r>
              <a:rPr lang="en-GB" sz="2800" dirty="0" smtClean="0"/>
              <a:t/>
            </a:r>
            <a:br>
              <a:rPr lang="en-GB" sz="2800" dirty="0" smtClean="0"/>
            </a:br>
            <a:r>
              <a:rPr lang="en-GB" sz="2800" dirty="0" smtClean="0"/>
              <a:t/>
            </a:r>
            <a:br>
              <a:rPr lang="en-GB" sz="2800" dirty="0" smtClean="0"/>
            </a:br>
            <a:r>
              <a:rPr lang="en-GB" sz="2400" dirty="0" smtClean="0"/>
              <a:t/>
            </a:r>
            <a:br>
              <a:rPr lang="en-GB" sz="2400" dirty="0" smtClean="0"/>
            </a:br>
            <a:r>
              <a:rPr lang="en-GB" sz="2800" dirty="0"/>
              <a:t/>
            </a:r>
            <a:br>
              <a:rPr lang="en-GB" sz="2800" dirty="0"/>
            </a:br>
            <a:r>
              <a:rPr lang="en-GB" sz="2800" dirty="0"/>
              <a:t/>
            </a:r>
            <a:br>
              <a:rPr lang="en-GB" sz="2800" dirty="0"/>
            </a:br>
            <a:endParaRPr lang="en-GB" sz="2400" dirty="0"/>
          </a:p>
        </p:txBody>
      </p:sp>
      <p:sp>
        <p:nvSpPr>
          <p:cNvPr id="2052" name="Rectangle 6"/>
          <p:cNvSpPr>
            <a:spLocks noChangeArrowheads="1"/>
          </p:cNvSpPr>
          <p:nvPr/>
        </p:nvSpPr>
        <p:spPr bwMode="auto">
          <a:xfrm>
            <a:off x="0" y="0"/>
            <a:ext cx="9144000" cy="981075"/>
          </a:xfrm>
          <a:prstGeom prst="rect">
            <a:avLst/>
          </a:prstGeom>
          <a:solidFill>
            <a:schemeClr val="bg1"/>
          </a:solidFill>
          <a:ln w="9525">
            <a:solidFill>
              <a:schemeClr val="bg1"/>
            </a:solidFill>
            <a:miter lim="800000"/>
            <a:headEnd/>
            <a:tailEnd/>
          </a:ln>
        </p:spPr>
        <p:txBody>
          <a:bodyPr wrap="none" anchor="ctr"/>
          <a:lstStyle/>
          <a:p>
            <a:pPr algn="ctr"/>
            <a:endParaRPr lang="en-US">
              <a:solidFill>
                <a:srgbClr val="FFFFFF"/>
              </a:solidFill>
            </a:endParaRPr>
          </a:p>
        </p:txBody>
      </p:sp>
      <p:pic>
        <p:nvPicPr>
          <p:cNvPr id="2054" name="Picture 9"/>
          <p:cNvPicPr>
            <a:picLocks noChangeArrowheads="1"/>
          </p:cNvPicPr>
          <p:nvPr/>
        </p:nvPicPr>
        <p:blipFill>
          <a:blip r:embed="rId3" cstate="print"/>
          <a:srcRect/>
          <a:stretch>
            <a:fillRect/>
          </a:stretch>
        </p:blipFill>
        <p:spPr bwMode="auto">
          <a:xfrm>
            <a:off x="0" y="2216423"/>
            <a:ext cx="4787900" cy="1139825"/>
          </a:xfrm>
          <a:prstGeom prst="rect">
            <a:avLst/>
          </a:prstGeom>
          <a:noFill/>
          <a:ln w="9525">
            <a:noFill/>
            <a:miter lim="800000"/>
            <a:headEnd/>
            <a:tailEnd/>
          </a:ln>
        </p:spPr>
      </p:pic>
      <p:pic>
        <p:nvPicPr>
          <p:cNvPr id="2055" name="Picture 10"/>
          <p:cNvPicPr>
            <a:picLocks noChangeArrowheads="1"/>
          </p:cNvPicPr>
          <p:nvPr/>
        </p:nvPicPr>
        <p:blipFill>
          <a:blip r:embed="rId3" cstate="print"/>
          <a:srcRect/>
          <a:stretch>
            <a:fillRect/>
          </a:stretch>
        </p:blipFill>
        <p:spPr bwMode="auto">
          <a:xfrm>
            <a:off x="4572000" y="2217167"/>
            <a:ext cx="4725988" cy="1139825"/>
          </a:xfrm>
          <a:prstGeom prst="rect">
            <a:avLst/>
          </a:prstGeom>
          <a:noFill/>
          <a:ln w="9525">
            <a:noFill/>
            <a:miter lim="800000"/>
            <a:headEnd/>
            <a:tailEnd/>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04" y="332656"/>
            <a:ext cx="1391472" cy="1657049"/>
          </a:xfrm>
          <a:prstGeom prst="rect">
            <a:avLst/>
          </a:prstGeom>
        </p:spPr>
      </p:pic>
    </p:spTree>
    <p:extLst>
      <p:ext uri="{BB962C8B-B14F-4D97-AF65-F5344CB8AC3E}">
        <p14:creationId xmlns:p14="http://schemas.microsoft.com/office/powerpoint/2010/main" val="418825628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5884369"/>
            <a:ext cx="6912768" cy="369332"/>
          </a:xfrm>
          <a:prstGeom prst="rect">
            <a:avLst/>
          </a:prstGeom>
          <a:noFill/>
        </p:spPr>
        <p:txBody>
          <a:bodyPr wrap="square" rtlCol="0">
            <a:spAutoFit/>
          </a:bodyPr>
          <a:lstStyle/>
          <a:p>
            <a:pPr algn="ctr" fontAlgn="auto">
              <a:spcBef>
                <a:spcPts val="0"/>
              </a:spcBef>
              <a:spcAft>
                <a:spcPts val="0"/>
              </a:spcAft>
            </a:pPr>
            <a:r>
              <a:rPr lang="en-GB" dirty="0" smtClean="0">
                <a:solidFill>
                  <a:prstClr val="black"/>
                </a:solidFill>
                <a:latin typeface="Segoe UI Semibold"/>
                <a:cs typeface="+mn-cs"/>
              </a:rPr>
              <a:t>Iain </a:t>
            </a:r>
            <a:r>
              <a:rPr lang="en-GB" b="1" dirty="0" smtClean="0">
                <a:solidFill>
                  <a:prstClr val="black"/>
                </a:solidFill>
                <a:latin typeface="Segoe UI Semibold"/>
                <a:cs typeface="+mn-cs"/>
              </a:rPr>
              <a:t>McDonald </a:t>
            </a:r>
            <a:r>
              <a:rPr lang="en-GB" dirty="0" smtClean="0">
                <a:solidFill>
                  <a:prstClr val="black"/>
                </a:solidFill>
                <a:latin typeface="Segoe UI Semibold"/>
                <a:cs typeface="+mn-cs"/>
              </a:rPr>
              <a:t>Information Commissioner</a:t>
            </a:r>
            <a:endParaRPr lang="en-GB" dirty="0">
              <a:solidFill>
                <a:prstClr val="black"/>
              </a:solidFill>
              <a:latin typeface="Segoe UI Semibold"/>
              <a:cs typeface="+mn-cs"/>
            </a:endParaRPr>
          </a:p>
        </p:txBody>
      </p:sp>
    </p:spTree>
    <p:extLst>
      <p:ext uri="{BB962C8B-B14F-4D97-AF65-F5344CB8AC3E}">
        <p14:creationId xmlns:p14="http://schemas.microsoft.com/office/powerpoint/2010/main" val="2713148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4" y="332656"/>
            <a:ext cx="9036496" cy="648072"/>
          </a:xfrm>
        </p:spPr>
        <p:txBody>
          <a:bodyPr/>
          <a:lstStyle/>
          <a:p>
            <a:r>
              <a:rPr lang="en-GB" dirty="0" smtClean="0"/>
              <a:t>IOM Guidance</a:t>
            </a:r>
            <a:endParaRPr lang="en-GB" dirty="0"/>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16144" y="1196752"/>
            <a:ext cx="8893175" cy="4854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5245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4" y="332656"/>
            <a:ext cx="9036496" cy="648072"/>
          </a:xfrm>
        </p:spPr>
        <p:txBody>
          <a:bodyPr/>
          <a:lstStyle/>
          <a:p>
            <a:r>
              <a:rPr lang="en-GB" dirty="0" smtClean="0"/>
              <a:t>IOM Guidance</a:t>
            </a:r>
            <a:endParaRPr lang="en-GB" dirty="0"/>
          </a:p>
        </p:txBody>
      </p:sp>
      <p:sp>
        <p:nvSpPr>
          <p:cNvPr id="5" name="Content Placeholder 1"/>
          <p:cNvSpPr txBox="1">
            <a:spLocks/>
          </p:cNvSpPr>
          <p:nvPr/>
        </p:nvSpPr>
        <p:spPr>
          <a:xfrm>
            <a:off x="107504" y="1412776"/>
            <a:ext cx="8928992" cy="1656184"/>
          </a:xfrm>
          <a:prstGeom prst="rect">
            <a:avLst/>
          </a:prstGeom>
        </p:spPr>
        <p:txBody>
          <a:bodyPr vert="horz" lIns="91440" tIns="45720" rIns="91440" bIns="45720" rtlCol="0">
            <a:normAutofit/>
          </a:bodyPr>
          <a:lstStyle>
            <a:lvl1pPr marL="457200" indent="-457200" algn="l" defTabSz="914400" rtl="0" eaLnBrk="1" latinLnBrk="0" hangingPunct="1">
              <a:spcBef>
                <a:spcPct val="20000"/>
              </a:spcBef>
              <a:buFontTx/>
              <a:buBlip>
                <a:blip r:embed="rId2"/>
              </a:buBlip>
              <a:defRPr sz="2800" kern="12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914400" rtl="0" eaLnBrk="1" latinLnBrk="0" hangingPunct="1">
              <a:spcBef>
                <a:spcPct val="20000"/>
              </a:spcBef>
              <a:buClr>
                <a:schemeClr val="accent6"/>
              </a:buClr>
              <a:buSzPct val="150000"/>
              <a:buFontTx/>
              <a:buBlip>
                <a:blip r:embed="rId3"/>
              </a:buBlip>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200150" indent="-285750" algn="l" defTabSz="914400" rtl="0" eaLnBrk="1" latinLnBrk="0" hangingPunct="1">
              <a:spcBef>
                <a:spcPct val="20000"/>
              </a:spcBef>
              <a:buFontTx/>
              <a:buBlip>
                <a:blip r:embed="rId4"/>
              </a:buBlip>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57350" indent="-285750" algn="l" defTabSz="914400" rtl="0" eaLnBrk="1" latinLnBrk="0" hangingPunct="1">
              <a:spcBef>
                <a:spcPct val="20000"/>
              </a:spcBef>
              <a:buClr>
                <a:schemeClr val="accent6"/>
              </a:buClr>
              <a:buFontTx/>
              <a:buBlip>
                <a:blip r:embed="rId5"/>
              </a:buBlip>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114550" indent="-285750" algn="l" defTabSz="914400" rtl="0" eaLnBrk="1" latinLnBrk="0" hangingPunct="1">
              <a:spcBef>
                <a:spcPct val="20000"/>
              </a:spcBef>
              <a:buFontTx/>
              <a:buBlip>
                <a:blip r:embed="rId6"/>
              </a:buBlip>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marL="0" indent="0" algn="ctr" fontAlgn="auto">
              <a:spcBef>
                <a:spcPts val="0"/>
              </a:spcBef>
              <a:spcAft>
                <a:spcPts val="0"/>
              </a:spcAft>
              <a:buFontTx/>
              <a:buNone/>
            </a:pPr>
            <a:r>
              <a:rPr lang="en-GB" sz="2400" b="1" dirty="0" smtClean="0">
                <a:solidFill>
                  <a:srgbClr val="1F497D"/>
                </a:solidFill>
              </a:rPr>
              <a:t>Know your Data</a:t>
            </a:r>
          </a:p>
          <a:p>
            <a:pPr marL="0" indent="0" fontAlgn="auto">
              <a:spcBef>
                <a:spcPts val="0"/>
              </a:spcBef>
              <a:spcAft>
                <a:spcPts val="0"/>
              </a:spcAft>
              <a:buFontTx/>
              <a:buNone/>
            </a:pPr>
            <a:endParaRPr lang="en-GB" sz="2400" b="1" dirty="0" smtClean="0">
              <a:solidFill>
                <a:srgbClr val="1F497D"/>
              </a:solidFill>
            </a:endParaRPr>
          </a:p>
          <a:p>
            <a:pPr marL="0" indent="0" fontAlgn="auto">
              <a:spcBef>
                <a:spcPts val="0"/>
              </a:spcBef>
              <a:spcAft>
                <a:spcPts val="0"/>
              </a:spcAft>
              <a:buFontTx/>
              <a:buNone/>
            </a:pPr>
            <a:r>
              <a:rPr lang="en-GB" sz="2200" dirty="0" smtClean="0">
                <a:solidFill>
                  <a:srgbClr val="1F497D"/>
                </a:solidFill>
              </a:rPr>
              <a:t>GDPR Toolkit:</a:t>
            </a:r>
          </a:p>
          <a:p>
            <a:pPr marL="0" indent="0" fontAlgn="auto">
              <a:spcBef>
                <a:spcPts val="0"/>
              </a:spcBef>
              <a:spcAft>
                <a:spcPts val="0"/>
              </a:spcAft>
              <a:buFontTx/>
              <a:buNone/>
            </a:pPr>
            <a:r>
              <a:rPr lang="en-GB" sz="2200" dirty="0" smtClean="0">
                <a:solidFill>
                  <a:srgbClr val="1F497D"/>
                </a:solidFill>
              </a:rPr>
              <a:t>Getting ready for the GDPR -Mapping the 5Ws:</a:t>
            </a:r>
          </a:p>
          <a:p>
            <a:pPr marL="0" indent="0" fontAlgn="auto">
              <a:spcAft>
                <a:spcPts val="0"/>
              </a:spcAft>
              <a:buFontTx/>
              <a:buNone/>
            </a:pPr>
            <a:endParaRPr lang="en-GB" b="1" dirty="0" smtClean="0">
              <a:solidFill>
                <a:srgbClr val="1F497D"/>
              </a:solidFill>
            </a:endParaRPr>
          </a:p>
          <a:p>
            <a:pPr marL="0" indent="0" fontAlgn="auto">
              <a:spcAft>
                <a:spcPts val="0"/>
              </a:spcAft>
              <a:buFontTx/>
              <a:buNone/>
            </a:pPr>
            <a:endParaRPr lang="en-GB" dirty="0" smtClean="0">
              <a:solidFill>
                <a:srgbClr val="1F497D"/>
              </a:solidFill>
            </a:endParaRPr>
          </a:p>
          <a:p>
            <a:pPr marL="0" indent="0" fontAlgn="auto">
              <a:spcAft>
                <a:spcPts val="0"/>
              </a:spcAft>
              <a:buFontTx/>
              <a:buNone/>
            </a:pPr>
            <a:endParaRPr lang="en-GB" dirty="0">
              <a:solidFill>
                <a:srgbClr val="1F497D"/>
              </a:solidFill>
            </a:endParaRPr>
          </a:p>
        </p:txBody>
      </p:sp>
      <p:graphicFrame>
        <p:nvGraphicFramePr>
          <p:cNvPr id="6" name="Diagram 5"/>
          <p:cNvGraphicFramePr>
            <a:graphicFrameLocks noChangeAspect="1"/>
          </p:cNvGraphicFramePr>
          <p:nvPr>
            <p:extLst>
              <p:ext uri="{D42A27DB-BD31-4B8C-83A1-F6EECF244321}">
                <p14:modId xmlns:p14="http://schemas.microsoft.com/office/powerpoint/2010/main" val="1331945980"/>
              </p:ext>
            </p:extLst>
          </p:nvPr>
        </p:nvGraphicFramePr>
        <p:xfrm>
          <a:off x="1883568" y="2996952"/>
          <a:ext cx="5486400" cy="3200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43278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odpsimac\Desktop\New Bitmap Image (3).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863632"/>
            <a:ext cx="3237481" cy="460851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odpsimac\Desktop\New Bitmap Image (3).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9000" y="260648"/>
            <a:ext cx="5542975" cy="388902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11941" y="5949280"/>
            <a:ext cx="4572000" cy="369332"/>
          </a:xfrm>
          <a:prstGeom prst="rect">
            <a:avLst/>
          </a:prstGeom>
        </p:spPr>
        <p:txBody>
          <a:bodyPr>
            <a:spAutoFit/>
          </a:bodyPr>
          <a:lstStyle/>
          <a:p>
            <a:pPr fontAlgn="auto">
              <a:spcBef>
                <a:spcPts val="0"/>
              </a:spcBef>
              <a:spcAft>
                <a:spcPts val="0"/>
              </a:spcAft>
            </a:pPr>
            <a:r>
              <a:rPr lang="en-GB" dirty="0" smtClean="0">
                <a:solidFill>
                  <a:prstClr val="black"/>
                </a:solidFill>
                <a:latin typeface="Segoe UI Light"/>
                <a:cs typeface="+mn-cs"/>
              </a:rPr>
              <a:t>www.inforights.im</a:t>
            </a:r>
            <a:endParaRPr lang="en-GB" dirty="0">
              <a:solidFill>
                <a:prstClr val="black"/>
              </a:solidFill>
              <a:latin typeface="Segoe UI Light"/>
              <a:cs typeface="+mn-cs"/>
            </a:endParaRPr>
          </a:p>
        </p:txBody>
      </p:sp>
      <p:sp>
        <p:nvSpPr>
          <p:cNvPr id="4" name="TextBox 3"/>
          <p:cNvSpPr txBox="1"/>
          <p:nvPr/>
        </p:nvSpPr>
        <p:spPr>
          <a:xfrm>
            <a:off x="251519" y="404664"/>
            <a:ext cx="2880321" cy="646331"/>
          </a:xfrm>
          <a:prstGeom prst="rect">
            <a:avLst/>
          </a:prstGeom>
          <a:noFill/>
        </p:spPr>
        <p:txBody>
          <a:bodyPr wrap="square" rtlCol="0">
            <a:spAutoFit/>
          </a:bodyPr>
          <a:lstStyle/>
          <a:p>
            <a:pPr fontAlgn="auto">
              <a:spcBef>
                <a:spcPts val="0"/>
              </a:spcBef>
              <a:spcAft>
                <a:spcPts val="0"/>
              </a:spcAft>
            </a:pPr>
            <a:r>
              <a:rPr lang="en-GB" sz="3600" dirty="0" smtClean="0">
                <a:solidFill>
                  <a:srgbClr val="1F497D"/>
                </a:solidFill>
                <a:latin typeface="Segoe UI" panose="020B0502040204020203" pitchFamily="34" charset="0"/>
                <a:ea typeface="Segoe UI" panose="020B0502040204020203" pitchFamily="34" charset="0"/>
                <a:cs typeface="Segoe UI" panose="020B0502040204020203" pitchFamily="34" charset="0"/>
              </a:rPr>
              <a:t>Overviews</a:t>
            </a:r>
            <a:endParaRPr lang="en-GB" sz="3600" dirty="0">
              <a:solidFill>
                <a:srgbClr val="1F497D"/>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31356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8"/>
          <p:cNvSpPr>
            <a:spLocks noChangeArrowheads="1"/>
          </p:cNvSpPr>
          <p:nvPr/>
        </p:nvSpPr>
        <p:spPr bwMode="auto">
          <a:xfrm>
            <a:off x="-108520" y="3284538"/>
            <a:ext cx="9252520" cy="3340100"/>
          </a:xfrm>
          <a:prstGeom prst="rect">
            <a:avLst/>
          </a:prstGeom>
          <a:solidFill>
            <a:srgbClr val="969696"/>
          </a:solidFill>
          <a:ln w="9525">
            <a:solidFill>
              <a:srgbClr val="969696"/>
            </a:solidFill>
            <a:miter lim="800000"/>
            <a:headEnd/>
            <a:tailEnd/>
          </a:ln>
        </p:spPr>
        <p:txBody>
          <a:bodyPr wrap="none" anchor="ctr"/>
          <a:lstStyle/>
          <a:p>
            <a:pPr algn="ctr"/>
            <a:endParaRPr lang="en-GB">
              <a:solidFill>
                <a:srgbClr val="000000"/>
              </a:solidFill>
            </a:endParaRPr>
          </a:p>
        </p:txBody>
      </p:sp>
      <p:sp>
        <p:nvSpPr>
          <p:cNvPr id="2" name="Rectangle 2"/>
          <p:cNvSpPr>
            <a:spLocks noGrp="1" noChangeArrowheads="1"/>
          </p:cNvSpPr>
          <p:nvPr>
            <p:ph type="ctrTitle"/>
          </p:nvPr>
        </p:nvSpPr>
        <p:spPr>
          <a:xfrm>
            <a:off x="457200" y="4954588"/>
            <a:ext cx="8229600" cy="1467446"/>
          </a:xfrm>
        </p:spPr>
        <p:txBody>
          <a:bodyPr>
            <a:normAutofit fontScale="90000"/>
          </a:bodyPr>
          <a:lstStyle/>
          <a:p>
            <a:pPr eaLnBrk="1" hangingPunct="1">
              <a:defRPr/>
            </a:pPr>
            <a:r>
              <a:rPr lang="en-GB" sz="5300" dirty="0"/>
              <a:t>Minister for Policy &amp; Reform</a:t>
            </a:r>
            <a:br>
              <a:rPr lang="en-GB" sz="5300" dirty="0"/>
            </a:br>
            <a:r>
              <a:rPr lang="en-GB" sz="5300" dirty="0"/>
              <a:t>Hon. Chris Thomas, MHK</a:t>
            </a:r>
            <a:br>
              <a:rPr lang="en-GB" sz="5300" dirty="0"/>
            </a:br>
            <a:r>
              <a:rPr lang="en-GB" sz="2400" dirty="0" smtClean="0"/>
              <a:t/>
            </a:r>
            <a:br>
              <a:rPr lang="en-GB" sz="2400" dirty="0" smtClean="0"/>
            </a:br>
            <a:r>
              <a:rPr lang="en-GB" sz="2800" dirty="0"/>
              <a:t/>
            </a:r>
            <a:br>
              <a:rPr lang="en-GB" sz="2800" dirty="0"/>
            </a:br>
            <a:r>
              <a:rPr lang="en-GB" sz="2800" dirty="0"/>
              <a:t/>
            </a:r>
            <a:br>
              <a:rPr lang="en-GB" sz="2800" dirty="0"/>
            </a:br>
            <a:endParaRPr lang="en-GB" sz="2400" dirty="0"/>
          </a:p>
        </p:txBody>
      </p:sp>
      <p:sp>
        <p:nvSpPr>
          <p:cNvPr id="2052" name="Rectangle 6"/>
          <p:cNvSpPr>
            <a:spLocks noChangeArrowheads="1"/>
          </p:cNvSpPr>
          <p:nvPr/>
        </p:nvSpPr>
        <p:spPr bwMode="auto">
          <a:xfrm>
            <a:off x="0" y="0"/>
            <a:ext cx="9144000" cy="981075"/>
          </a:xfrm>
          <a:prstGeom prst="rect">
            <a:avLst/>
          </a:prstGeom>
          <a:solidFill>
            <a:schemeClr val="bg1"/>
          </a:solidFill>
          <a:ln w="9525">
            <a:solidFill>
              <a:schemeClr val="bg1"/>
            </a:solidFill>
            <a:miter lim="800000"/>
            <a:headEnd/>
            <a:tailEnd/>
          </a:ln>
        </p:spPr>
        <p:txBody>
          <a:bodyPr wrap="none" anchor="ctr"/>
          <a:lstStyle/>
          <a:p>
            <a:pPr algn="ctr"/>
            <a:endParaRPr lang="en-US">
              <a:solidFill>
                <a:srgbClr val="FFFFFF"/>
              </a:solidFill>
            </a:endParaRPr>
          </a:p>
        </p:txBody>
      </p:sp>
      <p:pic>
        <p:nvPicPr>
          <p:cNvPr id="2054" name="Picture 9"/>
          <p:cNvPicPr>
            <a:picLocks noChangeArrowheads="1"/>
          </p:cNvPicPr>
          <p:nvPr/>
        </p:nvPicPr>
        <p:blipFill>
          <a:blip r:embed="rId3" cstate="print"/>
          <a:srcRect/>
          <a:stretch>
            <a:fillRect/>
          </a:stretch>
        </p:blipFill>
        <p:spPr bwMode="auto">
          <a:xfrm>
            <a:off x="0" y="2216423"/>
            <a:ext cx="4787900" cy="1139825"/>
          </a:xfrm>
          <a:prstGeom prst="rect">
            <a:avLst/>
          </a:prstGeom>
          <a:noFill/>
          <a:ln w="9525">
            <a:noFill/>
            <a:miter lim="800000"/>
            <a:headEnd/>
            <a:tailEnd/>
          </a:ln>
        </p:spPr>
      </p:pic>
      <p:pic>
        <p:nvPicPr>
          <p:cNvPr id="2055" name="Picture 10"/>
          <p:cNvPicPr>
            <a:picLocks noChangeArrowheads="1"/>
          </p:cNvPicPr>
          <p:nvPr/>
        </p:nvPicPr>
        <p:blipFill>
          <a:blip r:embed="rId3" cstate="print"/>
          <a:srcRect/>
          <a:stretch>
            <a:fillRect/>
          </a:stretch>
        </p:blipFill>
        <p:spPr bwMode="auto">
          <a:xfrm>
            <a:off x="4572000" y="2217167"/>
            <a:ext cx="4725988" cy="1139825"/>
          </a:xfrm>
          <a:prstGeom prst="rect">
            <a:avLst/>
          </a:prstGeom>
          <a:noFill/>
          <a:ln w="9525">
            <a:noFill/>
            <a:miter lim="800000"/>
            <a:headEnd/>
            <a:tailEnd/>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04" y="332656"/>
            <a:ext cx="1391472" cy="1657049"/>
          </a:xfrm>
          <a:prstGeom prst="rect">
            <a:avLst/>
          </a:prstGeom>
        </p:spPr>
      </p:pic>
    </p:spTree>
    <p:extLst>
      <p:ext uri="{BB962C8B-B14F-4D97-AF65-F5344CB8AC3E}">
        <p14:creationId xmlns:p14="http://schemas.microsoft.com/office/powerpoint/2010/main" val="2025232717"/>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odpsimac\Desktop\New Bitmap Image (3).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257" y="692696"/>
            <a:ext cx="4058375" cy="586128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582633" y="980728"/>
            <a:ext cx="4572000" cy="5570756"/>
          </a:xfrm>
          <a:prstGeom prst="rect">
            <a:avLst/>
          </a:prstGeom>
        </p:spPr>
        <p:txBody>
          <a:bodyPr>
            <a:spAutoFit/>
          </a:bodyPr>
          <a:lstStyle/>
          <a:p>
            <a:pPr lvl="2" fontAlgn="auto">
              <a:spcBef>
                <a:spcPct val="20000"/>
              </a:spcBef>
              <a:spcAft>
                <a:spcPts val="0"/>
              </a:spcAft>
            </a:pPr>
            <a:r>
              <a:rPr lang="en-GB" sz="20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Published:</a:t>
            </a:r>
          </a:p>
          <a:p>
            <a:pPr marL="1200150" lvl="2" indent="-285750" fontAlgn="auto">
              <a:spcBef>
                <a:spcPct val="20000"/>
              </a:spcBef>
              <a:spcAft>
                <a:spcPts val="0"/>
              </a:spcAft>
              <a:buFontTx/>
              <a:buBlip>
                <a:blip r:embed="rId3"/>
              </a:buBlip>
            </a:pPr>
            <a:r>
              <a:rPr lang="en-GB" sz="20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Definitions</a:t>
            </a:r>
          </a:p>
          <a:p>
            <a:pPr marL="1200150" lvl="2" indent="-285750" fontAlgn="auto">
              <a:spcBef>
                <a:spcPct val="20000"/>
              </a:spcBef>
              <a:spcAft>
                <a:spcPts val="0"/>
              </a:spcAft>
              <a:buFontTx/>
              <a:buBlip>
                <a:blip r:embed="rId3"/>
              </a:buBlip>
            </a:pPr>
            <a:r>
              <a:rPr lang="en-GB" sz="20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Transparency</a:t>
            </a:r>
          </a:p>
          <a:p>
            <a:pPr marL="1200150" lvl="2" indent="-285750" fontAlgn="auto">
              <a:spcBef>
                <a:spcPct val="20000"/>
              </a:spcBef>
              <a:spcAft>
                <a:spcPts val="0"/>
              </a:spcAft>
              <a:buFontTx/>
              <a:buBlip>
                <a:blip r:embed="rId3"/>
              </a:buBlip>
            </a:pPr>
            <a:r>
              <a:rPr lang="en-GB" sz="2000" dirty="0">
                <a:solidFill>
                  <a:prstClr val="black"/>
                </a:solidFill>
                <a:latin typeface="Segoe UI" panose="020B0502040204020203" pitchFamily="34" charset="0"/>
                <a:ea typeface="Segoe UI" panose="020B0502040204020203" pitchFamily="34" charset="0"/>
                <a:cs typeface="Segoe UI" panose="020B0502040204020203" pitchFamily="34" charset="0"/>
              </a:rPr>
              <a:t>Principles</a:t>
            </a:r>
          </a:p>
          <a:p>
            <a:pPr marL="1200150" lvl="2" indent="-285750" fontAlgn="auto">
              <a:spcBef>
                <a:spcPct val="20000"/>
              </a:spcBef>
              <a:spcAft>
                <a:spcPts val="0"/>
              </a:spcAft>
              <a:buFontTx/>
              <a:buBlip>
                <a:blip r:embed="rId3"/>
              </a:buBlip>
            </a:pPr>
            <a:r>
              <a:rPr lang="en-GB" sz="2000" dirty="0">
                <a:solidFill>
                  <a:prstClr val="black"/>
                </a:solidFill>
                <a:latin typeface="Segoe UI" panose="020B0502040204020203" pitchFamily="34" charset="0"/>
                <a:ea typeface="Segoe UI" panose="020B0502040204020203" pitchFamily="34" charset="0"/>
                <a:cs typeface="Segoe UI" panose="020B0502040204020203" pitchFamily="34" charset="0"/>
              </a:rPr>
              <a:t>Data Protection Officer</a:t>
            </a:r>
          </a:p>
          <a:p>
            <a:pPr marL="1200150" lvl="2" indent="-285750" fontAlgn="auto">
              <a:spcBef>
                <a:spcPct val="20000"/>
              </a:spcBef>
              <a:spcAft>
                <a:spcPts val="0"/>
              </a:spcAft>
              <a:buFontTx/>
              <a:buBlip>
                <a:blip r:embed="rId3"/>
              </a:buBlip>
            </a:pPr>
            <a:r>
              <a:rPr lang="en-GB" sz="20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Records of processing </a:t>
            </a:r>
          </a:p>
          <a:p>
            <a:pPr marL="1200150" lvl="2" indent="-285750" fontAlgn="auto">
              <a:spcBef>
                <a:spcPct val="20000"/>
              </a:spcBef>
              <a:spcAft>
                <a:spcPts val="0"/>
              </a:spcAft>
              <a:buFontTx/>
              <a:buBlip>
                <a:blip r:embed="rId3"/>
              </a:buBlip>
            </a:pPr>
            <a:r>
              <a:rPr lang="en-GB" sz="20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Rights</a:t>
            </a:r>
          </a:p>
          <a:p>
            <a:pPr lvl="2" fontAlgn="auto">
              <a:spcBef>
                <a:spcPct val="20000"/>
              </a:spcBef>
              <a:spcAft>
                <a:spcPts val="0"/>
              </a:spcAft>
            </a:pPr>
            <a:endParaRPr lang="en-GB" sz="2000"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lvl="2" fontAlgn="auto">
              <a:spcBef>
                <a:spcPct val="20000"/>
              </a:spcBef>
              <a:spcAft>
                <a:spcPts val="0"/>
              </a:spcAft>
            </a:pPr>
            <a:r>
              <a:rPr lang="en-GB" sz="20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Intended:</a:t>
            </a:r>
          </a:p>
          <a:p>
            <a:pPr marL="1200150" lvl="2" indent="-285750" fontAlgn="auto">
              <a:spcBef>
                <a:spcPct val="20000"/>
              </a:spcBef>
              <a:spcAft>
                <a:spcPts val="0"/>
              </a:spcAft>
              <a:buFontTx/>
              <a:buBlip>
                <a:blip r:embed="rId3"/>
              </a:buBlip>
            </a:pPr>
            <a:r>
              <a:rPr lang="en-GB" sz="20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Accountability</a:t>
            </a:r>
          </a:p>
          <a:p>
            <a:pPr marL="1200150" lvl="2" indent="-285750" fontAlgn="auto">
              <a:spcBef>
                <a:spcPct val="20000"/>
              </a:spcBef>
              <a:spcAft>
                <a:spcPts val="0"/>
              </a:spcAft>
              <a:buFontTx/>
              <a:buBlip>
                <a:blip r:embed="rId3"/>
              </a:buBlip>
            </a:pPr>
            <a:r>
              <a:rPr lang="en-GB" sz="20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Security</a:t>
            </a:r>
          </a:p>
          <a:p>
            <a:pPr marL="1200150" lvl="2" indent="-285750" fontAlgn="auto">
              <a:spcBef>
                <a:spcPct val="20000"/>
              </a:spcBef>
              <a:spcAft>
                <a:spcPts val="0"/>
              </a:spcAft>
              <a:buFontTx/>
              <a:buBlip>
                <a:blip r:embed="rId3"/>
              </a:buBlip>
            </a:pPr>
            <a:r>
              <a:rPr lang="en-GB" sz="20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Consent</a:t>
            </a:r>
          </a:p>
          <a:p>
            <a:pPr marL="1200150" lvl="2" indent="-285750" fontAlgn="auto">
              <a:spcBef>
                <a:spcPct val="20000"/>
              </a:spcBef>
              <a:spcAft>
                <a:spcPts val="0"/>
              </a:spcAft>
              <a:buFontTx/>
              <a:buBlip>
                <a:blip r:embed="rId3"/>
              </a:buBlip>
            </a:pPr>
            <a:endParaRPr lang="en-GB" sz="20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lvl="2" fontAlgn="auto">
              <a:spcBef>
                <a:spcPct val="20000"/>
              </a:spcBef>
              <a:spcAft>
                <a:spcPts val="0"/>
              </a:spcAft>
            </a:pPr>
            <a:endParaRPr lang="en-GB" sz="2000" dirty="0" smtClean="0">
              <a:solidFill>
                <a:prstClr val="black"/>
              </a:solidFill>
              <a:latin typeface="Segoe UI" panose="020B0502040204020203" pitchFamily="34" charset="0"/>
              <a:ea typeface="Segoe UI" panose="020B0502040204020203" pitchFamily="34" charset="0"/>
              <a:cs typeface="Segoe UI" panose="020B0502040204020203" pitchFamily="34" charset="0"/>
            </a:endParaRPr>
          </a:p>
          <a:p>
            <a:pPr marL="1200150" lvl="2" indent="-285750" fontAlgn="auto">
              <a:spcBef>
                <a:spcPct val="20000"/>
              </a:spcBef>
              <a:spcAft>
                <a:spcPts val="0"/>
              </a:spcAft>
              <a:buFontTx/>
              <a:buBlip>
                <a:blip r:embed="rId3"/>
              </a:buBlip>
            </a:pPr>
            <a:endParaRPr lang="en-GB" sz="20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368176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4" y="332656"/>
            <a:ext cx="9036496" cy="648072"/>
          </a:xfrm>
        </p:spPr>
        <p:txBody>
          <a:bodyPr/>
          <a:lstStyle/>
          <a:p>
            <a:r>
              <a:rPr lang="en-GB" dirty="0" smtClean="0"/>
              <a:t>UK Guidance</a:t>
            </a:r>
            <a:endParaRPr lang="en-GB" dirty="0"/>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49508" y="1268760"/>
            <a:ext cx="8893175" cy="4854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851920" y="6309320"/>
            <a:ext cx="1125821" cy="369332"/>
          </a:xfrm>
          <a:prstGeom prst="rect">
            <a:avLst/>
          </a:prstGeom>
        </p:spPr>
        <p:txBody>
          <a:bodyPr wrap="none">
            <a:spAutoFit/>
          </a:bodyPr>
          <a:lstStyle/>
          <a:p>
            <a:pPr fontAlgn="auto">
              <a:spcBef>
                <a:spcPts val="0"/>
              </a:spcBef>
              <a:spcAft>
                <a:spcPts val="0"/>
              </a:spcAft>
            </a:pPr>
            <a:r>
              <a:rPr lang="en-GB" dirty="0">
                <a:solidFill>
                  <a:prstClr val="black"/>
                </a:solidFill>
                <a:latin typeface="Segoe UI Light"/>
                <a:cs typeface="+mn-cs"/>
              </a:rPr>
              <a:t>ico.org.uk</a:t>
            </a:r>
          </a:p>
        </p:txBody>
      </p:sp>
    </p:spTree>
    <p:extLst>
      <p:ext uri="{BB962C8B-B14F-4D97-AF65-F5344CB8AC3E}">
        <p14:creationId xmlns:p14="http://schemas.microsoft.com/office/powerpoint/2010/main" val="800691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4" y="332656"/>
            <a:ext cx="9036496" cy="648072"/>
          </a:xfrm>
        </p:spPr>
        <p:txBody>
          <a:bodyPr/>
          <a:lstStyle/>
          <a:p>
            <a:r>
              <a:rPr lang="en-GB" dirty="0" smtClean="0"/>
              <a:t>UK Guidance</a:t>
            </a:r>
            <a:endParaRPr lang="en-GB" dirty="0"/>
          </a:p>
        </p:txBody>
      </p:sp>
      <p:sp>
        <p:nvSpPr>
          <p:cNvPr id="3" name="Rectangle 2"/>
          <p:cNvSpPr/>
          <p:nvPr/>
        </p:nvSpPr>
        <p:spPr>
          <a:xfrm>
            <a:off x="3851920" y="6309320"/>
            <a:ext cx="1125821" cy="369332"/>
          </a:xfrm>
          <a:prstGeom prst="rect">
            <a:avLst/>
          </a:prstGeom>
        </p:spPr>
        <p:txBody>
          <a:bodyPr wrap="none">
            <a:spAutoFit/>
          </a:bodyPr>
          <a:lstStyle/>
          <a:p>
            <a:pPr fontAlgn="auto">
              <a:spcBef>
                <a:spcPts val="0"/>
              </a:spcBef>
              <a:spcAft>
                <a:spcPts val="0"/>
              </a:spcAft>
            </a:pPr>
            <a:r>
              <a:rPr lang="en-GB" dirty="0">
                <a:solidFill>
                  <a:prstClr val="black"/>
                </a:solidFill>
                <a:latin typeface="Segoe UI Light"/>
                <a:cs typeface="+mn-cs"/>
              </a:rPr>
              <a:t>ico.org.uk</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1" y="1196752"/>
            <a:ext cx="8475323" cy="4626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9195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4" y="332656"/>
            <a:ext cx="9036496" cy="648072"/>
          </a:xfrm>
        </p:spPr>
        <p:txBody>
          <a:bodyPr/>
          <a:lstStyle/>
          <a:p>
            <a:r>
              <a:rPr lang="en-GB" dirty="0" smtClean="0"/>
              <a:t>UK Guidance</a:t>
            </a:r>
            <a:endParaRPr lang="en-GB" dirty="0"/>
          </a:p>
        </p:txBody>
      </p:sp>
      <p:sp>
        <p:nvSpPr>
          <p:cNvPr id="3" name="Rectangle 2"/>
          <p:cNvSpPr/>
          <p:nvPr/>
        </p:nvSpPr>
        <p:spPr>
          <a:xfrm>
            <a:off x="3851920" y="6309320"/>
            <a:ext cx="1125821" cy="369332"/>
          </a:xfrm>
          <a:prstGeom prst="rect">
            <a:avLst/>
          </a:prstGeom>
        </p:spPr>
        <p:txBody>
          <a:bodyPr wrap="none">
            <a:spAutoFit/>
          </a:bodyPr>
          <a:lstStyle/>
          <a:p>
            <a:pPr fontAlgn="auto">
              <a:spcBef>
                <a:spcPts val="0"/>
              </a:spcBef>
              <a:spcAft>
                <a:spcPts val="0"/>
              </a:spcAft>
            </a:pPr>
            <a:r>
              <a:rPr lang="en-GB" dirty="0">
                <a:solidFill>
                  <a:prstClr val="black"/>
                </a:solidFill>
                <a:latin typeface="Segoe UI Light"/>
                <a:cs typeface="+mn-cs"/>
              </a:rPr>
              <a:t>ico.org.uk</a:t>
            </a:r>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70695"/>
            <a:ext cx="8681446" cy="4738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51520" y="1052736"/>
            <a:ext cx="3312368" cy="369332"/>
          </a:xfrm>
          <a:prstGeom prst="rect">
            <a:avLst/>
          </a:prstGeom>
          <a:noFill/>
        </p:spPr>
        <p:txBody>
          <a:bodyPr wrap="square" rtlCol="0">
            <a:spAutoFit/>
          </a:bodyPr>
          <a:lstStyle/>
          <a:p>
            <a:pPr fontAlgn="auto">
              <a:spcBef>
                <a:spcPts val="0"/>
              </a:spcBef>
              <a:spcAft>
                <a:spcPts val="0"/>
              </a:spcAft>
            </a:pPr>
            <a:r>
              <a:rPr lang="en-GB" b="1" dirty="0" smtClean="0">
                <a:solidFill>
                  <a:prstClr val="black"/>
                </a:solidFill>
                <a:latin typeface="Segoe UI Light"/>
                <a:cs typeface="+mn-cs"/>
              </a:rPr>
              <a:t>What’s New</a:t>
            </a:r>
            <a:endParaRPr lang="en-GB" b="1" dirty="0">
              <a:solidFill>
                <a:prstClr val="black"/>
              </a:solidFill>
              <a:latin typeface="Segoe UI Light"/>
              <a:cs typeface="+mn-cs"/>
            </a:endParaRPr>
          </a:p>
        </p:txBody>
      </p:sp>
    </p:spTree>
    <p:extLst>
      <p:ext uri="{BB962C8B-B14F-4D97-AF65-F5344CB8AC3E}">
        <p14:creationId xmlns:p14="http://schemas.microsoft.com/office/powerpoint/2010/main" val="275750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4" y="332656"/>
            <a:ext cx="9036496" cy="648072"/>
          </a:xfrm>
        </p:spPr>
        <p:txBody>
          <a:bodyPr/>
          <a:lstStyle/>
          <a:p>
            <a:r>
              <a:rPr lang="en-GB" dirty="0" smtClean="0"/>
              <a:t>UK Guidance</a:t>
            </a:r>
            <a:endParaRPr lang="en-GB" dirty="0"/>
          </a:p>
        </p:txBody>
      </p:sp>
      <p:pic>
        <p:nvPicPr>
          <p:cNvPr id="1026" name="Picture 2" descr="C:\Users\odpsimac\Desktop\New Bitmap Image (3).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017627"/>
            <a:ext cx="5734794" cy="5476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079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4" y="332656"/>
            <a:ext cx="9036496" cy="648072"/>
          </a:xfrm>
        </p:spPr>
        <p:txBody>
          <a:bodyPr/>
          <a:lstStyle/>
          <a:p>
            <a:r>
              <a:rPr lang="en-GB" dirty="0" smtClean="0"/>
              <a:t>Ireland Guidance</a:t>
            </a:r>
            <a:endParaRPr lang="en-GB" dirty="0"/>
          </a:p>
        </p:txBody>
      </p:sp>
      <p:pic>
        <p:nvPicPr>
          <p:cNvPr id="307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67544" y="1268760"/>
            <a:ext cx="8425631" cy="4598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07504" y="6021288"/>
            <a:ext cx="8928992" cy="369332"/>
          </a:xfrm>
          <a:prstGeom prst="rect">
            <a:avLst/>
          </a:prstGeom>
        </p:spPr>
        <p:txBody>
          <a:bodyPr wrap="square">
            <a:spAutoFit/>
          </a:bodyPr>
          <a:lstStyle/>
          <a:p>
            <a:pPr algn="ctr" fontAlgn="auto">
              <a:spcBef>
                <a:spcPts val="0"/>
              </a:spcBef>
              <a:spcAft>
                <a:spcPts val="0"/>
              </a:spcAft>
            </a:pPr>
            <a:r>
              <a:rPr lang="en-GB" dirty="0" smtClean="0">
                <a:solidFill>
                  <a:prstClr val="black"/>
                </a:solidFill>
                <a:latin typeface="Segoe UI Light"/>
                <a:cs typeface="+mn-cs"/>
              </a:rPr>
              <a:t>gdprandyou.ie</a:t>
            </a:r>
            <a:r>
              <a:rPr lang="en-GB" dirty="0">
                <a:solidFill>
                  <a:prstClr val="black"/>
                </a:solidFill>
                <a:latin typeface="Segoe UI Light"/>
                <a:cs typeface="+mn-cs"/>
              </a:rPr>
              <a:t>/</a:t>
            </a:r>
          </a:p>
        </p:txBody>
      </p:sp>
    </p:spTree>
    <p:extLst>
      <p:ext uri="{BB962C8B-B14F-4D97-AF65-F5344CB8AC3E}">
        <p14:creationId xmlns:p14="http://schemas.microsoft.com/office/powerpoint/2010/main" val="2799197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4" y="332656"/>
            <a:ext cx="9036496" cy="648072"/>
          </a:xfrm>
        </p:spPr>
        <p:txBody>
          <a:bodyPr/>
          <a:lstStyle/>
          <a:p>
            <a:r>
              <a:rPr lang="en-GB" dirty="0" smtClean="0"/>
              <a:t>Ireland Guidance</a:t>
            </a:r>
            <a:endParaRPr lang="en-GB" dirty="0"/>
          </a:p>
        </p:txBody>
      </p:sp>
      <p:sp>
        <p:nvSpPr>
          <p:cNvPr id="3" name="Rectangle 2"/>
          <p:cNvSpPr/>
          <p:nvPr/>
        </p:nvSpPr>
        <p:spPr>
          <a:xfrm>
            <a:off x="107504" y="6021288"/>
            <a:ext cx="8928992" cy="369332"/>
          </a:xfrm>
          <a:prstGeom prst="rect">
            <a:avLst/>
          </a:prstGeom>
        </p:spPr>
        <p:txBody>
          <a:bodyPr wrap="square">
            <a:spAutoFit/>
          </a:bodyPr>
          <a:lstStyle/>
          <a:p>
            <a:pPr algn="ctr" fontAlgn="auto">
              <a:spcBef>
                <a:spcPts val="0"/>
              </a:spcBef>
              <a:spcAft>
                <a:spcPts val="0"/>
              </a:spcAft>
            </a:pPr>
            <a:r>
              <a:rPr lang="en-GB" dirty="0" smtClean="0">
                <a:solidFill>
                  <a:prstClr val="black"/>
                </a:solidFill>
                <a:latin typeface="Segoe UI Light"/>
                <a:cs typeface="+mn-cs"/>
              </a:rPr>
              <a:t>gdprandyou.ie</a:t>
            </a:r>
            <a:r>
              <a:rPr lang="en-GB" dirty="0">
                <a:solidFill>
                  <a:prstClr val="black"/>
                </a:solidFill>
                <a:latin typeface="Segoe UI Light"/>
                <a:cs typeface="+mn-cs"/>
              </a:rPr>
              <a:t>/</a:t>
            </a:r>
          </a:p>
        </p:txBody>
      </p:sp>
      <p:sp>
        <p:nvSpPr>
          <p:cNvPr id="5" name="TextBox 4"/>
          <p:cNvSpPr txBox="1"/>
          <p:nvPr/>
        </p:nvSpPr>
        <p:spPr>
          <a:xfrm>
            <a:off x="539552" y="1124744"/>
            <a:ext cx="4141691" cy="375198"/>
          </a:xfrm>
          <a:prstGeom prst="rect">
            <a:avLst/>
          </a:prstGeom>
          <a:noFill/>
        </p:spPr>
        <p:txBody>
          <a:bodyPr wrap="square" rtlCol="0">
            <a:spAutoFit/>
          </a:bodyPr>
          <a:lstStyle/>
          <a:p>
            <a:pPr fontAlgn="auto">
              <a:spcBef>
                <a:spcPts val="0"/>
              </a:spcBef>
              <a:spcAft>
                <a:spcPts val="0"/>
              </a:spcAft>
            </a:pPr>
            <a:r>
              <a:rPr lang="en-GB" b="1" dirty="0" smtClean="0">
                <a:solidFill>
                  <a:prstClr val="black"/>
                </a:solidFill>
                <a:latin typeface="Segoe UI Light"/>
                <a:cs typeface="+mn-cs"/>
              </a:rPr>
              <a:t>Resources :</a:t>
            </a:r>
            <a:endParaRPr lang="en-GB" b="1" dirty="0">
              <a:solidFill>
                <a:prstClr val="black"/>
              </a:solidFill>
              <a:latin typeface="Segoe UI Light"/>
              <a:cs typeface="+mn-cs"/>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99942"/>
            <a:ext cx="7967459" cy="4348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9788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4" y="332656"/>
            <a:ext cx="9036496" cy="648072"/>
          </a:xfrm>
        </p:spPr>
        <p:txBody>
          <a:bodyPr/>
          <a:lstStyle/>
          <a:p>
            <a:r>
              <a:rPr lang="en-GB" dirty="0" smtClean="0"/>
              <a:t>Ireland Guidance</a:t>
            </a:r>
            <a:endParaRPr lang="en-GB" dirty="0"/>
          </a:p>
        </p:txBody>
      </p:sp>
      <p:sp>
        <p:nvSpPr>
          <p:cNvPr id="3" name="Rectangle 2"/>
          <p:cNvSpPr/>
          <p:nvPr/>
        </p:nvSpPr>
        <p:spPr>
          <a:xfrm>
            <a:off x="107504" y="6021288"/>
            <a:ext cx="8928992" cy="369332"/>
          </a:xfrm>
          <a:prstGeom prst="rect">
            <a:avLst/>
          </a:prstGeom>
        </p:spPr>
        <p:txBody>
          <a:bodyPr wrap="square">
            <a:spAutoFit/>
          </a:bodyPr>
          <a:lstStyle/>
          <a:p>
            <a:pPr algn="ctr" fontAlgn="auto">
              <a:spcBef>
                <a:spcPts val="0"/>
              </a:spcBef>
              <a:spcAft>
                <a:spcPts val="0"/>
              </a:spcAft>
            </a:pPr>
            <a:r>
              <a:rPr lang="en-GB" dirty="0" smtClean="0">
                <a:solidFill>
                  <a:prstClr val="black"/>
                </a:solidFill>
                <a:latin typeface="Segoe UI Light"/>
                <a:cs typeface="+mn-cs"/>
              </a:rPr>
              <a:t>gdprandyou.ie</a:t>
            </a:r>
            <a:r>
              <a:rPr lang="en-GB" dirty="0">
                <a:solidFill>
                  <a:prstClr val="black"/>
                </a:solidFill>
                <a:latin typeface="Segoe UI Light"/>
                <a:cs typeface="+mn-cs"/>
              </a:rPr>
              <a: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56792"/>
            <a:ext cx="8283382" cy="4521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9552" y="1124744"/>
            <a:ext cx="4141691" cy="375198"/>
          </a:xfrm>
          <a:prstGeom prst="rect">
            <a:avLst/>
          </a:prstGeom>
          <a:noFill/>
        </p:spPr>
        <p:txBody>
          <a:bodyPr wrap="square" rtlCol="0">
            <a:spAutoFit/>
          </a:bodyPr>
          <a:lstStyle/>
          <a:p>
            <a:pPr fontAlgn="auto">
              <a:spcBef>
                <a:spcPts val="0"/>
              </a:spcBef>
              <a:spcAft>
                <a:spcPts val="0"/>
              </a:spcAft>
            </a:pPr>
            <a:r>
              <a:rPr lang="en-GB" b="1" dirty="0" smtClean="0">
                <a:solidFill>
                  <a:prstClr val="black"/>
                </a:solidFill>
                <a:latin typeface="Segoe UI Light"/>
                <a:cs typeface="+mn-cs"/>
              </a:rPr>
              <a:t>Resources : Your readiness checklist</a:t>
            </a:r>
            <a:endParaRPr lang="en-GB" b="1" dirty="0">
              <a:solidFill>
                <a:prstClr val="black"/>
              </a:solidFill>
              <a:latin typeface="Segoe UI Light"/>
              <a:cs typeface="+mn-cs"/>
            </a:endParaRPr>
          </a:p>
        </p:txBody>
      </p:sp>
    </p:spTree>
    <p:extLst>
      <p:ext uri="{BB962C8B-B14F-4D97-AF65-F5344CB8AC3E}">
        <p14:creationId xmlns:p14="http://schemas.microsoft.com/office/powerpoint/2010/main" val="152311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4" y="332656"/>
            <a:ext cx="9036496" cy="648072"/>
          </a:xfrm>
        </p:spPr>
        <p:txBody>
          <a:bodyPr/>
          <a:lstStyle/>
          <a:p>
            <a:r>
              <a:rPr lang="en-GB" dirty="0" smtClean="0"/>
              <a:t>Art29 (EDPB) Guidance</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681" y="1340768"/>
            <a:ext cx="8466152" cy="4621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2729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4" y="332656"/>
            <a:ext cx="9036496" cy="648072"/>
          </a:xfrm>
        </p:spPr>
        <p:txBody>
          <a:bodyPr/>
          <a:lstStyle/>
          <a:p>
            <a:r>
              <a:rPr lang="en-GB" dirty="0" smtClean="0"/>
              <a:t>Art29 (EDPB) Guidance</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08795"/>
            <a:ext cx="8183840" cy="4467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6361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General Data Protection Regulation</a:t>
            </a:r>
            <a:endParaRPr lang="en-GB" dirty="0"/>
          </a:p>
        </p:txBody>
      </p:sp>
      <p:sp>
        <p:nvSpPr>
          <p:cNvPr id="3" name="Content Placeholder 2"/>
          <p:cNvSpPr>
            <a:spLocks noGrp="1"/>
          </p:cNvSpPr>
          <p:nvPr>
            <p:ph idx="1"/>
          </p:nvPr>
        </p:nvSpPr>
        <p:spPr>
          <a:xfrm>
            <a:off x="467544" y="980728"/>
            <a:ext cx="8229600" cy="5328592"/>
          </a:xfrm>
        </p:spPr>
        <p:txBody>
          <a:bodyPr/>
          <a:lstStyle/>
          <a:p>
            <a:pPr marL="0" indent="0" algn="ctr">
              <a:buNone/>
            </a:pPr>
            <a:r>
              <a:rPr lang="en-GB" sz="4400" kern="1200" dirty="0">
                <a:solidFill>
                  <a:prstClr val="black"/>
                </a:solidFill>
                <a:latin typeface="Calibri"/>
                <a:ea typeface="+mj-ea"/>
                <a:cs typeface="+mj-cs"/>
              </a:rPr>
              <a:t>Approach</a:t>
            </a:r>
            <a:endParaRPr lang="en-GB" sz="3200" b="1" u="sng" dirty="0" smtClean="0">
              <a:solidFill>
                <a:schemeClr val="bg1">
                  <a:lumMod val="50000"/>
                </a:schemeClr>
              </a:solidFill>
            </a:endParaRPr>
          </a:p>
          <a:p>
            <a:pPr>
              <a:buFont typeface="Arial" panose="020B0604020202020204" pitchFamily="34" charset="0"/>
              <a:buChar char="•"/>
            </a:pPr>
            <a:endParaRPr lang="en-GB" sz="3200" dirty="0" smtClean="0">
              <a:solidFill>
                <a:schemeClr val="bg1">
                  <a:lumMod val="50000"/>
                </a:schemeClr>
              </a:solidFill>
            </a:endParaRPr>
          </a:p>
          <a:p>
            <a:pPr>
              <a:buFont typeface="Arial" panose="020B0604020202020204" pitchFamily="34" charset="0"/>
              <a:buChar char="•"/>
            </a:pPr>
            <a:endParaRPr lang="en-GB" sz="3200" dirty="0" smtClean="0">
              <a:solidFill>
                <a:schemeClr val="bg1">
                  <a:lumMod val="50000"/>
                </a:schemeClr>
              </a:solidFill>
            </a:endParaRPr>
          </a:p>
          <a:p>
            <a:pPr>
              <a:buFont typeface="Arial" panose="020B0604020202020204" pitchFamily="34" charset="0"/>
              <a:buChar char="•"/>
            </a:pPr>
            <a:endParaRPr lang="en-GB" sz="3200" dirty="0">
              <a:solidFill>
                <a:schemeClr val="bg1">
                  <a:lumMod val="50000"/>
                </a:scheme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087" y="1976262"/>
            <a:ext cx="4819650"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23528" y="4849034"/>
            <a:ext cx="4572000" cy="1569660"/>
          </a:xfrm>
          <a:prstGeom prst="rect">
            <a:avLst/>
          </a:prstGeom>
        </p:spPr>
        <p:txBody>
          <a:bodyPr>
            <a:spAutoFit/>
          </a:bodyPr>
          <a:lstStyle/>
          <a:p>
            <a:pPr lvl="0" fontAlgn="auto">
              <a:spcBef>
                <a:spcPts val="0"/>
              </a:spcBef>
              <a:spcAft>
                <a:spcPts val="0"/>
              </a:spcAft>
            </a:pPr>
            <a:r>
              <a:rPr lang="en-GB" sz="3200" b="1" dirty="0">
                <a:solidFill>
                  <a:prstClr val="black"/>
                </a:solidFill>
                <a:latin typeface="Calibri"/>
              </a:rPr>
              <a:t>Commitment to maintain adequacy decision after GDPR</a:t>
            </a:r>
          </a:p>
        </p:txBody>
      </p:sp>
      <p:pic>
        <p:nvPicPr>
          <p:cNvPr id="4" name="Picture 5" descr="\\Ballacleator\CSO Department Shared Data$\CSO\CoMin Division\Change and Reform Team\5. Communications\Logos, Crests and Asset Photos\PfG logos\AProgrammeforGov-Co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7916" y="1628800"/>
            <a:ext cx="2830434" cy="4005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21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0513" y="332656"/>
            <a:ext cx="9036496" cy="648072"/>
          </a:xfrm>
        </p:spPr>
        <p:txBody>
          <a:bodyPr/>
          <a:lstStyle/>
          <a:p>
            <a:r>
              <a:rPr lang="en-GB" dirty="0" err="1" smtClean="0"/>
              <a:t>Sectoral</a:t>
            </a:r>
            <a:r>
              <a:rPr lang="en-GB" dirty="0" smtClean="0"/>
              <a:t> Guidance</a:t>
            </a:r>
            <a:endParaRPr lang="en-GB" dirty="0"/>
          </a:p>
        </p:txBody>
      </p:sp>
      <p:pic>
        <p:nvPicPr>
          <p:cNvPr id="1026" name="Picture 2" descr="C:\Users\odpsimac\Desktop\New Bitmap Image (3).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290" y="1309625"/>
            <a:ext cx="2371178" cy="22633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5534" y="908720"/>
            <a:ext cx="1800200" cy="369332"/>
          </a:xfrm>
          <a:prstGeom prst="rect">
            <a:avLst/>
          </a:prstGeom>
          <a:noFill/>
        </p:spPr>
        <p:txBody>
          <a:bodyPr wrap="square" rtlCol="0">
            <a:spAutoFit/>
          </a:bodyPr>
          <a:lstStyle/>
          <a:p>
            <a:pPr fontAlgn="auto">
              <a:spcBef>
                <a:spcPts val="0"/>
              </a:spcBef>
              <a:spcAft>
                <a:spcPts val="0"/>
              </a:spcAft>
            </a:pPr>
            <a:r>
              <a:rPr lang="en-GB" b="1" dirty="0" smtClean="0">
                <a:solidFill>
                  <a:prstClr val="black"/>
                </a:solidFill>
                <a:latin typeface="Segoe UI Light"/>
                <a:cs typeface="+mn-cs"/>
              </a:rPr>
              <a:t>ICAEW</a:t>
            </a:r>
            <a:endParaRPr lang="en-GB" b="1" dirty="0">
              <a:solidFill>
                <a:prstClr val="black"/>
              </a:solidFill>
              <a:latin typeface="Segoe UI Light"/>
              <a:cs typeface="+mn-cs"/>
            </a:endParaRPr>
          </a:p>
        </p:txBody>
      </p:sp>
      <p:sp>
        <p:nvSpPr>
          <p:cNvPr id="3" name="TextBox 2"/>
          <p:cNvSpPr txBox="1"/>
          <p:nvPr/>
        </p:nvSpPr>
        <p:spPr>
          <a:xfrm>
            <a:off x="3779912" y="940292"/>
            <a:ext cx="1920240" cy="369332"/>
          </a:xfrm>
          <a:prstGeom prst="rect">
            <a:avLst/>
          </a:prstGeom>
          <a:noFill/>
        </p:spPr>
        <p:txBody>
          <a:bodyPr wrap="square" rtlCol="0">
            <a:spAutoFit/>
          </a:bodyPr>
          <a:lstStyle/>
          <a:p>
            <a:pPr fontAlgn="auto">
              <a:spcBef>
                <a:spcPts val="0"/>
              </a:spcBef>
              <a:spcAft>
                <a:spcPts val="0"/>
              </a:spcAft>
            </a:pPr>
            <a:r>
              <a:rPr lang="en-GB" b="1" dirty="0" smtClean="0">
                <a:solidFill>
                  <a:prstClr val="black"/>
                </a:solidFill>
                <a:latin typeface="Segoe UI Light"/>
                <a:cs typeface="+mn-cs"/>
              </a:rPr>
              <a:t>ICSA</a:t>
            </a:r>
            <a:endParaRPr lang="en-GB" b="1" dirty="0">
              <a:solidFill>
                <a:prstClr val="black"/>
              </a:solidFill>
              <a:latin typeface="Segoe UI Light"/>
              <a:cs typeface="+mn-cs"/>
            </a:endParaRPr>
          </a:p>
        </p:txBody>
      </p:sp>
      <p:pic>
        <p:nvPicPr>
          <p:cNvPr id="1028" name="Picture 4" descr="C:\Users\odpsimac\Desktop\New Bitmap Image (3).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300" y="4146425"/>
            <a:ext cx="3731984" cy="24019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1520" y="3777093"/>
            <a:ext cx="2088232" cy="369332"/>
          </a:xfrm>
          <a:prstGeom prst="rect">
            <a:avLst/>
          </a:prstGeom>
          <a:noFill/>
        </p:spPr>
        <p:txBody>
          <a:bodyPr wrap="square" rtlCol="0">
            <a:spAutoFit/>
          </a:bodyPr>
          <a:lstStyle/>
          <a:p>
            <a:pPr fontAlgn="auto">
              <a:spcBef>
                <a:spcPts val="0"/>
              </a:spcBef>
              <a:spcAft>
                <a:spcPts val="0"/>
              </a:spcAft>
            </a:pPr>
            <a:r>
              <a:rPr lang="en-GB" b="1" dirty="0" smtClean="0">
                <a:solidFill>
                  <a:prstClr val="black"/>
                </a:solidFill>
                <a:latin typeface="Segoe UI Light"/>
                <a:cs typeface="+mn-cs"/>
              </a:rPr>
              <a:t>Microsoft</a:t>
            </a:r>
            <a:endParaRPr lang="en-GB" b="1" dirty="0">
              <a:solidFill>
                <a:prstClr val="black"/>
              </a:solidFill>
              <a:latin typeface="Segoe UI Light"/>
              <a:cs typeface="+mn-cs"/>
            </a:endParaRPr>
          </a:p>
        </p:txBody>
      </p:sp>
      <p:pic>
        <p:nvPicPr>
          <p:cNvPr id="1029" name="Picture 5" descr="C:\Users\odpsimac\Desktop\New Bitmap Image (3).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3869567"/>
            <a:ext cx="3295294" cy="27741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211960" y="3782773"/>
            <a:ext cx="1872208" cy="369332"/>
          </a:xfrm>
          <a:prstGeom prst="rect">
            <a:avLst/>
          </a:prstGeom>
          <a:noFill/>
        </p:spPr>
        <p:txBody>
          <a:bodyPr wrap="square" rtlCol="0">
            <a:spAutoFit/>
          </a:bodyPr>
          <a:lstStyle/>
          <a:p>
            <a:pPr fontAlgn="auto">
              <a:spcBef>
                <a:spcPts val="0"/>
              </a:spcBef>
              <a:spcAft>
                <a:spcPts val="0"/>
              </a:spcAft>
            </a:pPr>
            <a:r>
              <a:rPr lang="en-GB" b="1" dirty="0" smtClean="0">
                <a:solidFill>
                  <a:prstClr val="black"/>
                </a:solidFill>
                <a:latin typeface="Segoe UI Light"/>
                <a:cs typeface="+mn-cs"/>
              </a:rPr>
              <a:t>Law Society</a:t>
            </a:r>
            <a:endParaRPr lang="en-GB" b="1" dirty="0">
              <a:solidFill>
                <a:prstClr val="black"/>
              </a:solidFill>
              <a:latin typeface="Segoe UI Light"/>
              <a:cs typeface="+mn-cs"/>
            </a:endParaRPr>
          </a:p>
        </p:txBody>
      </p:sp>
      <p:sp>
        <p:nvSpPr>
          <p:cNvPr id="7" name="TextBox 6"/>
          <p:cNvSpPr txBox="1"/>
          <p:nvPr/>
        </p:nvSpPr>
        <p:spPr>
          <a:xfrm>
            <a:off x="3779912" y="3429000"/>
            <a:ext cx="4608512" cy="369332"/>
          </a:xfrm>
          <a:prstGeom prst="rect">
            <a:avLst/>
          </a:prstGeom>
          <a:noFill/>
        </p:spPr>
        <p:txBody>
          <a:bodyPr wrap="square" rtlCol="0">
            <a:spAutoFit/>
          </a:bodyPr>
          <a:lstStyle/>
          <a:p>
            <a:pPr fontAlgn="auto">
              <a:spcBef>
                <a:spcPts val="0"/>
              </a:spcBef>
              <a:spcAft>
                <a:spcPts val="0"/>
              </a:spcAft>
            </a:pPr>
            <a:r>
              <a:rPr lang="en-GB" dirty="0" smtClean="0">
                <a:solidFill>
                  <a:prstClr val="black"/>
                </a:solidFill>
                <a:latin typeface="Segoe UI Light"/>
                <a:cs typeface="+mn-cs"/>
              </a:rPr>
              <a:t>                                                                    </a:t>
            </a:r>
            <a:endParaRPr lang="en-GB" dirty="0">
              <a:solidFill>
                <a:prstClr val="black"/>
              </a:solidFill>
              <a:latin typeface="Segoe UI Light"/>
              <a:cs typeface="+mn-cs"/>
            </a:endParaRPr>
          </a:p>
        </p:txBody>
      </p:sp>
      <p:pic>
        <p:nvPicPr>
          <p:cNvPr id="8" name="Picture 2" descr="C:\Users\odpsimac\Desktop\New Bitmap Image (3).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1009149"/>
            <a:ext cx="4231398" cy="2563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221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11560" y="1196752"/>
            <a:ext cx="8050088" cy="4536504"/>
          </a:xfrm>
        </p:spPr>
        <p:txBody>
          <a:bodyPr/>
          <a:lstStyle/>
          <a:p>
            <a:pPr marL="0" indent="0">
              <a:buNone/>
            </a:pPr>
            <a:r>
              <a:rPr lang="en-GB" dirty="0" smtClean="0"/>
              <a:t>  </a:t>
            </a:r>
          </a:p>
          <a:p>
            <a:pPr marL="0" indent="0">
              <a:buNone/>
            </a:pPr>
            <a:endParaRPr lang="en-GB" dirty="0"/>
          </a:p>
          <a:p>
            <a:pPr marL="0" indent="0">
              <a:buNone/>
            </a:pPr>
            <a:endParaRPr lang="en-GB" dirty="0" smtClean="0"/>
          </a:p>
          <a:p>
            <a:pPr marL="0" indent="0" algn="ctr">
              <a:buNone/>
            </a:pPr>
            <a:r>
              <a:rPr lang="en-GB" sz="4000" dirty="0" smtClean="0">
                <a:solidFill>
                  <a:schemeClr val="tx1"/>
                </a:solidFill>
              </a:rPr>
              <a:t>finally …..</a:t>
            </a:r>
            <a:endParaRPr lang="en-GB" sz="4000" dirty="0">
              <a:solidFill>
                <a:schemeClr val="tx1"/>
              </a:solidFill>
            </a:endParaRPr>
          </a:p>
        </p:txBody>
      </p:sp>
    </p:spTree>
    <p:extLst>
      <p:ext uri="{BB962C8B-B14F-4D97-AF65-F5344CB8AC3E}">
        <p14:creationId xmlns:p14="http://schemas.microsoft.com/office/powerpoint/2010/main" val="2276579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923927" y="2996952"/>
            <a:ext cx="4824536" cy="2136777"/>
          </a:xfrm>
        </p:spPr>
        <p:txBody>
          <a:bodyPr>
            <a:normAutofit/>
          </a:bodyPr>
          <a:lstStyle/>
          <a:p>
            <a:pPr marL="0" indent="0" algn="ctr">
              <a:buNone/>
            </a:pPr>
            <a:endParaRPr lang="en-GB" b="1" i="1" dirty="0"/>
          </a:p>
          <a:p>
            <a:pPr marL="0" indent="0" algn="ctr">
              <a:buNone/>
            </a:pPr>
            <a:endParaRPr lang="en-GB" i="1" dirty="0"/>
          </a:p>
        </p:txBody>
      </p:sp>
      <p:sp>
        <p:nvSpPr>
          <p:cNvPr id="5" name="AutoShape 7" descr="Image result for ticking cl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a:solidFill>
                <a:prstClr val="black"/>
              </a:solidFill>
              <a:latin typeface="Calibri"/>
              <a:cs typeface="+mn-cs"/>
            </a:endParaRPr>
          </a:p>
        </p:txBody>
      </p:sp>
      <p:sp>
        <p:nvSpPr>
          <p:cNvPr id="7" name="Text Box 2053"/>
          <p:cNvSpPr txBox="1">
            <a:spLocks noChangeArrowheads="1"/>
          </p:cNvSpPr>
          <p:nvPr/>
        </p:nvSpPr>
        <p:spPr bwMode="auto">
          <a:xfrm>
            <a:off x="94288" y="160338"/>
            <a:ext cx="9036496" cy="584775"/>
          </a:xfrm>
          <a:prstGeom prst="rect">
            <a:avLst/>
          </a:prstGeom>
          <a:noFill/>
          <a:ln w="9525">
            <a:noFill/>
            <a:miter lim="800000"/>
            <a:headEnd/>
            <a:tailEnd/>
          </a:ln>
        </p:spPr>
        <p:txBody>
          <a:bodyPr wrap="square">
            <a:spAutoFit/>
          </a:bodyPr>
          <a:lstStyle/>
          <a:p>
            <a:pPr algn="ctr" eaLnBrk="0" hangingPunct="0"/>
            <a:r>
              <a:rPr lang="en-GB" sz="3200" b="1" dirty="0" smtClean="0">
                <a:solidFill>
                  <a:srgbClr val="1F497D"/>
                </a:solidFill>
                <a:latin typeface="Tahoma" panose="020B0604030504040204" pitchFamily="34" charset="0"/>
                <a:ea typeface="Tahoma" panose="020B0604030504040204" pitchFamily="34" charset="0"/>
                <a:cs typeface="Tahoma" panose="020B0604030504040204" pitchFamily="34" charset="0"/>
              </a:rPr>
              <a:t>GDPR</a:t>
            </a:r>
            <a:endParaRPr lang="en-GB" sz="24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4828454" y="3563914"/>
            <a:ext cx="4264230" cy="1200329"/>
          </a:xfrm>
          <a:prstGeom prst="rect">
            <a:avLst/>
          </a:prstGeom>
          <a:noFill/>
        </p:spPr>
        <p:txBody>
          <a:bodyPr wrap="square" rtlCol="0">
            <a:spAutoFit/>
          </a:bodyPr>
          <a:lstStyle/>
          <a:p>
            <a:pPr algn="ctr" fontAlgn="auto">
              <a:spcBef>
                <a:spcPts val="0"/>
              </a:spcBef>
              <a:spcAft>
                <a:spcPts val="0"/>
              </a:spcAft>
            </a:pPr>
            <a:r>
              <a:rPr lang="en-GB" sz="36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85</a:t>
            </a:r>
            <a:r>
              <a:rPr lang="en-GB" sz="36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a:t>
            </a:r>
            <a:r>
              <a:rPr lang="en-GB" sz="36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working days</a:t>
            </a:r>
          </a:p>
          <a:p>
            <a:pPr algn="ctr" fontAlgn="auto">
              <a:spcBef>
                <a:spcPts val="0"/>
              </a:spcBef>
              <a:spcAft>
                <a:spcPts val="0"/>
              </a:spcAft>
            </a:pPr>
            <a:r>
              <a:rPr lang="en-GB" sz="3600" dirty="0">
                <a:solidFill>
                  <a:prstClr val="black"/>
                </a:solidFill>
                <a:latin typeface="Segoe UI" panose="020B0502040204020203" pitchFamily="34" charset="0"/>
                <a:ea typeface="Segoe UI" panose="020B0502040204020203" pitchFamily="34" charset="0"/>
                <a:cs typeface="Segoe UI" panose="020B0502040204020203" pitchFamily="34" charset="0"/>
              </a:rPr>
              <a:t>b</a:t>
            </a:r>
            <a:r>
              <a:rPr lang="en-GB" sz="3600"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ut …</a:t>
            </a:r>
            <a:endParaRPr lang="en-GB" sz="3600"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Content Placeholder 1"/>
          <p:cNvSpPr txBox="1">
            <a:spLocks/>
          </p:cNvSpPr>
          <p:nvPr/>
        </p:nvSpPr>
        <p:spPr>
          <a:xfrm>
            <a:off x="460374" y="4509120"/>
            <a:ext cx="8288089" cy="3024336"/>
          </a:xfrm>
          <a:prstGeom prst="rect">
            <a:avLst/>
          </a:prstGeom>
        </p:spPr>
        <p:txBody>
          <a:bodyPr vert="horz" lIns="91440" tIns="45720" rIns="91440" bIns="45720" rtlCol="0">
            <a:normAutofit/>
          </a:bodyPr>
          <a:lstStyle>
            <a:lvl1pPr marL="457200" indent="-457200" algn="l" defTabSz="914400" rtl="0" eaLnBrk="1" latinLnBrk="0" hangingPunct="1">
              <a:spcBef>
                <a:spcPct val="20000"/>
              </a:spcBef>
              <a:buFontTx/>
              <a:buBlip>
                <a:blip r:embed="rId2"/>
              </a:buBlip>
              <a:defRPr sz="2800" kern="1200">
                <a:solidFill>
                  <a:schemeClr val="tx2"/>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914400" rtl="0" eaLnBrk="1" latinLnBrk="0" hangingPunct="1">
              <a:spcBef>
                <a:spcPct val="20000"/>
              </a:spcBef>
              <a:buClr>
                <a:schemeClr val="accent6"/>
              </a:buClr>
              <a:buSzPct val="150000"/>
              <a:buFontTx/>
              <a:buBlip>
                <a:blip r:embed="rId3"/>
              </a:buBlip>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200150" indent="-285750" algn="l" defTabSz="914400" rtl="0" eaLnBrk="1" latinLnBrk="0" hangingPunct="1">
              <a:spcBef>
                <a:spcPct val="20000"/>
              </a:spcBef>
              <a:buFontTx/>
              <a:buBlip>
                <a:blip r:embed="rId4"/>
              </a:buBlip>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57350" indent="-285750" algn="l" defTabSz="914400" rtl="0" eaLnBrk="1" latinLnBrk="0" hangingPunct="1">
              <a:spcBef>
                <a:spcPct val="20000"/>
              </a:spcBef>
              <a:buClr>
                <a:schemeClr val="accent6"/>
              </a:buClr>
              <a:buFontTx/>
              <a:buBlip>
                <a:blip r:embed="rId5"/>
              </a:buBlip>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114550" indent="-285750" algn="l" defTabSz="914400" rtl="0" eaLnBrk="1" latinLnBrk="0" hangingPunct="1">
              <a:spcBef>
                <a:spcPct val="20000"/>
              </a:spcBef>
              <a:buFontTx/>
              <a:buBlip>
                <a:blip r:embed="rId6"/>
              </a:buBlip>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marL="0" indent="0" algn="ctr" fontAlgn="auto">
              <a:spcAft>
                <a:spcPts val="0"/>
              </a:spcAft>
              <a:buFontTx/>
              <a:buNone/>
            </a:pPr>
            <a:endParaRPr lang="en-GB" i="1" dirty="0">
              <a:solidFill>
                <a:srgbClr val="1F497D"/>
              </a:solidFill>
            </a:endParaRPr>
          </a:p>
        </p:txBody>
      </p:sp>
      <p:sp>
        <p:nvSpPr>
          <p:cNvPr id="4" name="TextBox 3"/>
          <p:cNvSpPr txBox="1"/>
          <p:nvPr/>
        </p:nvSpPr>
        <p:spPr>
          <a:xfrm>
            <a:off x="5274932" y="2927300"/>
            <a:ext cx="3329891" cy="646331"/>
          </a:xfrm>
          <a:prstGeom prst="rect">
            <a:avLst/>
          </a:prstGeom>
          <a:noFill/>
        </p:spPr>
        <p:txBody>
          <a:bodyPr wrap="square" rtlCol="0">
            <a:spAutoFit/>
          </a:bodyPr>
          <a:lstStyle/>
          <a:p>
            <a:pPr fontAlgn="auto">
              <a:spcBef>
                <a:spcPts val="0"/>
              </a:spcBef>
              <a:spcAft>
                <a:spcPts val="0"/>
              </a:spcAft>
            </a:pPr>
            <a:r>
              <a:rPr lang="en-GB" sz="36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25 </a:t>
            </a:r>
            <a:r>
              <a:rPr lang="en-GB" sz="3600" b="1" dirty="0">
                <a:solidFill>
                  <a:prstClr val="black"/>
                </a:solidFill>
                <a:latin typeface="Segoe UI" panose="020B0502040204020203" pitchFamily="34" charset="0"/>
                <a:ea typeface="Segoe UI" panose="020B0502040204020203" pitchFamily="34" charset="0"/>
                <a:cs typeface="Segoe UI" panose="020B0502040204020203" pitchFamily="34" charset="0"/>
              </a:rPr>
              <a:t>MAY </a:t>
            </a:r>
            <a:r>
              <a:rPr lang="en-GB" sz="3600"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2018</a:t>
            </a:r>
          </a:p>
        </p:txBody>
      </p:sp>
      <p:sp>
        <p:nvSpPr>
          <p:cNvPr id="11" name="Rectangle 10"/>
          <p:cNvSpPr/>
          <p:nvPr/>
        </p:nvSpPr>
        <p:spPr>
          <a:xfrm>
            <a:off x="155575" y="908720"/>
            <a:ext cx="8916417" cy="646331"/>
          </a:xfrm>
          <a:prstGeom prst="rect">
            <a:avLst/>
          </a:prstGeom>
        </p:spPr>
        <p:txBody>
          <a:bodyPr wrap="square">
            <a:spAutoFit/>
          </a:bodyPr>
          <a:lstStyle/>
          <a:p>
            <a:pPr algn="ctr" fontAlgn="auto">
              <a:spcBef>
                <a:spcPts val="0"/>
              </a:spcBef>
              <a:spcAft>
                <a:spcPts val="0"/>
              </a:spcAft>
            </a:pPr>
            <a:r>
              <a:rPr lang="en-GB" b="1" dirty="0">
                <a:solidFill>
                  <a:prstClr val="black"/>
                </a:solidFill>
                <a:latin typeface="Segoe UI" panose="020B0502040204020203" pitchFamily="34" charset="0"/>
                <a:ea typeface="Segoe UI" panose="020B0502040204020203" pitchFamily="34" charset="0"/>
                <a:cs typeface="Segoe UI" panose="020B0502040204020203" pitchFamily="34" charset="0"/>
              </a:rPr>
              <a:t>REGULATION </a:t>
            </a:r>
            <a:r>
              <a:rPr lang="en-GB" b="1" dirty="0" smtClean="0">
                <a:solidFill>
                  <a:prstClr val="black"/>
                </a:solidFill>
                <a:latin typeface="Segoe UI" panose="020B0502040204020203" pitchFamily="34" charset="0"/>
                <a:ea typeface="Segoe UI" panose="020B0502040204020203" pitchFamily="34" charset="0"/>
                <a:cs typeface="Segoe UI" panose="020B0502040204020203" pitchFamily="34" charset="0"/>
              </a:rPr>
              <a:t> 2016/679</a:t>
            </a:r>
          </a:p>
          <a:p>
            <a:pPr algn="ctr" fontAlgn="auto">
              <a:spcBef>
                <a:spcPts val="0"/>
              </a:spcBef>
              <a:spcAft>
                <a:spcPts val="0"/>
              </a:spcAft>
            </a:pPr>
            <a:endParaRPr lang="en-GB" b="1" dirty="0">
              <a:solidFill>
                <a:prstClr val="black"/>
              </a:solidFill>
              <a:latin typeface="Segoe UI" panose="020B0502040204020203" pitchFamily="34" charset="0"/>
              <a:ea typeface="Segoe UI" panose="020B0502040204020203" pitchFamily="34" charset="0"/>
              <a:cs typeface="Segoe UI" panose="020B0502040204020203" pitchFamily="34" charset="0"/>
            </a:endParaRPr>
          </a:p>
        </p:txBody>
      </p:sp>
      <p:sp>
        <p:nvSpPr>
          <p:cNvPr id="12" name="Rectangle 11"/>
          <p:cNvSpPr/>
          <p:nvPr/>
        </p:nvSpPr>
        <p:spPr>
          <a:xfrm>
            <a:off x="3843050" y="3244334"/>
            <a:ext cx="184731" cy="369332"/>
          </a:xfrm>
          <a:prstGeom prst="rect">
            <a:avLst/>
          </a:prstGeom>
        </p:spPr>
        <p:txBody>
          <a:bodyPr wrap="none">
            <a:spAutoFit/>
          </a:bodyPr>
          <a:lstStyle/>
          <a:p>
            <a:pPr fontAlgn="auto">
              <a:spcBef>
                <a:spcPts val="0"/>
              </a:spcBef>
              <a:spcAft>
                <a:spcPts val="0"/>
              </a:spcAft>
            </a:pPr>
            <a:endParaRPr lang="en-GB" dirty="0">
              <a:solidFill>
                <a:prstClr val="black"/>
              </a:solidFill>
              <a:latin typeface="Calibri"/>
              <a:cs typeface="+mn-cs"/>
            </a:endParaRPr>
          </a:p>
        </p:txBody>
      </p:sp>
      <p:pic>
        <p:nvPicPr>
          <p:cNvPr id="1026" name="Picture 2" descr="Image result for 11th hour cloc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5166" y="2420888"/>
            <a:ext cx="3558617" cy="2668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343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04" y="116632"/>
            <a:ext cx="8928992" cy="936104"/>
          </a:xfrm>
        </p:spPr>
        <p:txBody>
          <a:bodyPr/>
          <a:lstStyle/>
          <a:p>
            <a:r>
              <a:rPr lang="en-GB" dirty="0" smtClean="0"/>
              <a:t>GDPR is not Y2K</a:t>
            </a:r>
            <a:endParaRPr lang="en-GB" dirty="0"/>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8709827" cy="4754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23050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8"/>
          <p:cNvSpPr>
            <a:spLocks noChangeArrowheads="1"/>
          </p:cNvSpPr>
          <p:nvPr/>
        </p:nvSpPr>
        <p:spPr bwMode="auto">
          <a:xfrm>
            <a:off x="-108520" y="3284538"/>
            <a:ext cx="9252520" cy="3340100"/>
          </a:xfrm>
          <a:prstGeom prst="rect">
            <a:avLst/>
          </a:prstGeom>
          <a:solidFill>
            <a:srgbClr val="969696"/>
          </a:solidFill>
          <a:ln w="9525">
            <a:solidFill>
              <a:srgbClr val="969696"/>
            </a:solidFill>
            <a:miter lim="800000"/>
            <a:headEnd/>
            <a:tailEnd/>
          </a:ln>
        </p:spPr>
        <p:txBody>
          <a:bodyPr wrap="none" anchor="ctr"/>
          <a:lstStyle/>
          <a:p>
            <a:pPr algn="ctr"/>
            <a:endParaRPr lang="en-GB">
              <a:solidFill>
                <a:srgbClr val="000000"/>
              </a:solidFill>
            </a:endParaRPr>
          </a:p>
        </p:txBody>
      </p:sp>
      <p:sp>
        <p:nvSpPr>
          <p:cNvPr id="2" name="Rectangle 2"/>
          <p:cNvSpPr>
            <a:spLocks noGrp="1" noChangeArrowheads="1"/>
          </p:cNvSpPr>
          <p:nvPr>
            <p:ph type="ctrTitle"/>
          </p:nvPr>
        </p:nvSpPr>
        <p:spPr>
          <a:xfrm>
            <a:off x="457200" y="4954588"/>
            <a:ext cx="8229600" cy="1467446"/>
          </a:xfrm>
        </p:spPr>
        <p:txBody>
          <a:bodyPr>
            <a:normAutofit fontScale="90000"/>
          </a:bodyPr>
          <a:lstStyle/>
          <a:p>
            <a:pPr eaLnBrk="1" hangingPunct="1">
              <a:defRPr/>
            </a:pPr>
            <a:r>
              <a:rPr lang="en-GB" sz="5300" dirty="0" smtClean="0"/>
              <a:t>General Data Protection Regulation</a:t>
            </a:r>
            <a:r>
              <a:rPr lang="en-GB" sz="2800" dirty="0" smtClean="0"/>
              <a:t/>
            </a:r>
            <a:br>
              <a:rPr lang="en-GB" sz="2800" dirty="0" smtClean="0"/>
            </a:br>
            <a:r>
              <a:rPr lang="en-GB" sz="2800" dirty="0" smtClean="0"/>
              <a:t/>
            </a:r>
            <a:br>
              <a:rPr lang="en-GB" sz="2800" dirty="0" smtClean="0"/>
            </a:br>
            <a:r>
              <a:rPr lang="en-GB" sz="2400" dirty="0" smtClean="0"/>
              <a:t/>
            </a:r>
            <a:br>
              <a:rPr lang="en-GB" sz="2400" dirty="0" smtClean="0"/>
            </a:br>
            <a:r>
              <a:rPr lang="en-GB" sz="2800" dirty="0"/>
              <a:t/>
            </a:r>
            <a:br>
              <a:rPr lang="en-GB" sz="2800" dirty="0"/>
            </a:br>
            <a:r>
              <a:rPr lang="en-GB" sz="2800" dirty="0"/>
              <a:t/>
            </a:r>
            <a:br>
              <a:rPr lang="en-GB" sz="2800" dirty="0"/>
            </a:br>
            <a:endParaRPr lang="en-GB" sz="2400" dirty="0"/>
          </a:p>
        </p:txBody>
      </p:sp>
      <p:sp>
        <p:nvSpPr>
          <p:cNvPr id="2052" name="Rectangle 6"/>
          <p:cNvSpPr>
            <a:spLocks noChangeArrowheads="1"/>
          </p:cNvSpPr>
          <p:nvPr/>
        </p:nvSpPr>
        <p:spPr bwMode="auto">
          <a:xfrm>
            <a:off x="0" y="0"/>
            <a:ext cx="9144000" cy="981075"/>
          </a:xfrm>
          <a:prstGeom prst="rect">
            <a:avLst/>
          </a:prstGeom>
          <a:solidFill>
            <a:schemeClr val="bg1"/>
          </a:solidFill>
          <a:ln w="9525">
            <a:solidFill>
              <a:schemeClr val="bg1"/>
            </a:solidFill>
            <a:miter lim="800000"/>
            <a:headEnd/>
            <a:tailEnd/>
          </a:ln>
        </p:spPr>
        <p:txBody>
          <a:bodyPr wrap="none" anchor="ctr"/>
          <a:lstStyle/>
          <a:p>
            <a:pPr algn="ctr"/>
            <a:endParaRPr lang="en-US">
              <a:solidFill>
                <a:srgbClr val="FFFFFF"/>
              </a:solidFill>
            </a:endParaRPr>
          </a:p>
        </p:txBody>
      </p:sp>
      <p:pic>
        <p:nvPicPr>
          <p:cNvPr id="2054" name="Picture 9"/>
          <p:cNvPicPr>
            <a:picLocks noChangeArrowheads="1"/>
          </p:cNvPicPr>
          <p:nvPr/>
        </p:nvPicPr>
        <p:blipFill>
          <a:blip r:embed="rId3" cstate="print"/>
          <a:srcRect/>
          <a:stretch>
            <a:fillRect/>
          </a:stretch>
        </p:blipFill>
        <p:spPr bwMode="auto">
          <a:xfrm>
            <a:off x="0" y="2216423"/>
            <a:ext cx="4787900" cy="1139825"/>
          </a:xfrm>
          <a:prstGeom prst="rect">
            <a:avLst/>
          </a:prstGeom>
          <a:noFill/>
          <a:ln w="9525">
            <a:noFill/>
            <a:miter lim="800000"/>
            <a:headEnd/>
            <a:tailEnd/>
          </a:ln>
        </p:spPr>
      </p:pic>
      <p:pic>
        <p:nvPicPr>
          <p:cNvPr id="2055" name="Picture 10"/>
          <p:cNvPicPr>
            <a:picLocks noChangeArrowheads="1"/>
          </p:cNvPicPr>
          <p:nvPr/>
        </p:nvPicPr>
        <p:blipFill>
          <a:blip r:embed="rId3" cstate="print"/>
          <a:srcRect/>
          <a:stretch>
            <a:fillRect/>
          </a:stretch>
        </p:blipFill>
        <p:spPr bwMode="auto">
          <a:xfrm>
            <a:off x="4572000" y="2217167"/>
            <a:ext cx="4725988" cy="1139825"/>
          </a:xfrm>
          <a:prstGeom prst="rect">
            <a:avLst/>
          </a:prstGeom>
          <a:noFill/>
          <a:ln w="9525">
            <a:noFill/>
            <a:miter lim="800000"/>
            <a:headEnd/>
            <a:tailEnd/>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04" y="332656"/>
            <a:ext cx="1391472" cy="1657049"/>
          </a:xfrm>
          <a:prstGeom prst="rect">
            <a:avLst/>
          </a:prstGeom>
        </p:spPr>
      </p:pic>
    </p:spTree>
    <p:extLst>
      <p:ext uri="{BB962C8B-B14F-4D97-AF65-F5344CB8AC3E}">
        <p14:creationId xmlns:p14="http://schemas.microsoft.com/office/powerpoint/2010/main" val="4188256289"/>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General Data Protection Regulation</a:t>
            </a:r>
          </a:p>
        </p:txBody>
      </p:sp>
      <p:sp>
        <p:nvSpPr>
          <p:cNvPr id="3" name="Content Placeholder 2"/>
          <p:cNvSpPr>
            <a:spLocks noGrp="1"/>
          </p:cNvSpPr>
          <p:nvPr>
            <p:ph idx="1"/>
          </p:nvPr>
        </p:nvSpPr>
        <p:spPr>
          <a:xfrm>
            <a:off x="468313" y="1412776"/>
            <a:ext cx="8229600" cy="4608612"/>
          </a:xfrm>
        </p:spPr>
        <p:txBody>
          <a:bodyPr/>
          <a:lstStyle/>
          <a:p>
            <a:pPr marL="0" indent="0" algn="ctr">
              <a:buNone/>
            </a:pPr>
            <a:r>
              <a:rPr lang="en-GB" sz="8000" b="1" dirty="0" smtClean="0">
                <a:solidFill>
                  <a:schemeClr val="bg1">
                    <a:lumMod val="50000"/>
                  </a:schemeClr>
                </a:solidFill>
              </a:rPr>
              <a:t>Panel discussion and audience Q&amp;A</a:t>
            </a:r>
            <a:endParaRPr lang="en-GB" sz="8000" b="1" dirty="0">
              <a:solidFill>
                <a:schemeClr val="bg1">
                  <a:lumMod val="50000"/>
                </a:schemeClr>
              </a:solidFill>
            </a:endParaRPr>
          </a:p>
        </p:txBody>
      </p:sp>
    </p:spTree>
    <p:extLst>
      <p:ext uri="{BB962C8B-B14F-4D97-AF65-F5344CB8AC3E}">
        <p14:creationId xmlns:p14="http://schemas.microsoft.com/office/powerpoint/2010/main" val="33658668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General Data Protection Regulation</a:t>
            </a:r>
          </a:p>
        </p:txBody>
      </p:sp>
      <p:sp>
        <p:nvSpPr>
          <p:cNvPr id="3" name="Content Placeholder 2"/>
          <p:cNvSpPr>
            <a:spLocks noGrp="1"/>
          </p:cNvSpPr>
          <p:nvPr>
            <p:ph idx="1"/>
          </p:nvPr>
        </p:nvSpPr>
        <p:spPr>
          <a:xfrm>
            <a:off x="467544" y="1340768"/>
            <a:ext cx="8229600" cy="5112568"/>
          </a:xfrm>
        </p:spPr>
        <p:txBody>
          <a:bodyPr/>
          <a:lstStyle/>
          <a:p>
            <a:pPr>
              <a:buFont typeface="Arial" panose="020B0604020202020204" pitchFamily="34" charset="0"/>
              <a:buChar char="•"/>
            </a:pPr>
            <a:r>
              <a:rPr lang="en-GB" b="1" dirty="0" smtClean="0">
                <a:solidFill>
                  <a:schemeClr val="bg1">
                    <a:lumMod val="50000"/>
                  </a:schemeClr>
                </a:solidFill>
              </a:rPr>
              <a:t>Chris Allen </a:t>
            </a:r>
            <a:r>
              <a:rPr lang="en-GB" dirty="0" smtClean="0">
                <a:solidFill>
                  <a:schemeClr val="bg1">
                    <a:lumMod val="50000"/>
                  </a:schemeClr>
                </a:solidFill>
              </a:rPr>
              <a:t>– President, Chamber of Commerce</a:t>
            </a:r>
          </a:p>
          <a:p>
            <a:pPr>
              <a:buFont typeface="Arial" panose="020B0604020202020204" pitchFamily="34" charset="0"/>
              <a:buChar char="•"/>
            </a:pPr>
            <a:r>
              <a:rPr lang="en-GB" b="1" dirty="0" smtClean="0">
                <a:solidFill>
                  <a:schemeClr val="bg1">
                    <a:lumMod val="50000"/>
                  </a:schemeClr>
                </a:solidFill>
              </a:rPr>
              <a:t>Duane Allen </a:t>
            </a:r>
            <a:r>
              <a:rPr lang="en-GB" dirty="0" smtClean="0">
                <a:solidFill>
                  <a:schemeClr val="bg1">
                    <a:lumMod val="50000"/>
                  </a:schemeClr>
                </a:solidFill>
              </a:rPr>
              <a:t>– Attorney General’s Chambers</a:t>
            </a:r>
          </a:p>
          <a:p>
            <a:pPr>
              <a:buFont typeface="Arial" panose="020B0604020202020204" pitchFamily="34" charset="0"/>
              <a:buChar char="•"/>
            </a:pPr>
            <a:r>
              <a:rPr lang="en-GB" b="1" dirty="0" smtClean="0">
                <a:solidFill>
                  <a:schemeClr val="bg1">
                    <a:lumMod val="50000"/>
                  </a:schemeClr>
                </a:solidFill>
              </a:rPr>
              <a:t>Bryan Beesley </a:t>
            </a:r>
            <a:r>
              <a:rPr lang="en-GB" dirty="0" smtClean="0">
                <a:solidFill>
                  <a:schemeClr val="bg1">
                    <a:lumMod val="50000"/>
                  </a:schemeClr>
                </a:solidFill>
              </a:rPr>
              <a:t>– KPMG</a:t>
            </a:r>
          </a:p>
          <a:p>
            <a:pPr>
              <a:buFont typeface="Arial" panose="020B0604020202020204" pitchFamily="34" charset="0"/>
              <a:buChar char="•"/>
            </a:pPr>
            <a:r>
              <a:rPr lang="en-GB" b="1" dirty="0" smtClean="0">
                <a:solidFill>
                  <a:schemeClr val="bg1">
                    <a:lumMod val="50000"/>
                  </a:schemeClr>
                </a:solidFill>
              </a:rPr>
              <a:t>Carl Hawker </a:t>
            </a:r>
            <a:r>
              <a:rPr lang="en-GB" dirty="0" smtClean="0">
                <a:solidFill>
                  <a:schemeClr val="bg1">
                    <a:lumMod val="50000"/>
                  </a:schemeClr>
                </a:solidFill>
              </a:rPr>
              <a:t>– Department for Enterprise</a:t>
            </a:r>
          </a:p>
          <a:p>
            <a:pPr>
              <a:buFont typeface="Arial" panose="020B0604020202020204" pitchFamily="34" charset="0"/>
              <a:buChar char="•"/>
            </a:pPr>
            <a:r>
              <a:rPr lang="en-GB" b="1" dirty="0" smtClean="0">
                <a:solidFill>
                  <a:schemeClr val="bg1">
                    <a:lumMod val="50000"/>
                  </a:schemeClr>
                </a:solidFill>
              </a:rPr>
              <a:t>Iain McDonald </a:t>
            </a:r>
            <a:r>
              <a:rPr lang="en-GB" dirty="0" smtClean="0">
                <a:solidFill>
                  <a:schemeClr val="bg1">
                    <a:lumMod val="50000"/>
                  </a:schemeClr>
                </a:solidFill>
              </a:rPr>
              <a:t>– Information Commissioner</a:t>
            </a:r>
          </a:p>
          <a:p>
            <a:pPr>
              <a:buFont typeface="Arial" panose="020B0604020202020204" pitchFamily="34" charset="0"/>
              <a:buChar char="•"/>
            </a:pPr>
            <a:r>
              <a:rPr lang="en-GB" b="1" dirty="0" smtClean="0">
                <a:solidFill>
                  <a:schemeClr val="bg1">
                    <a:lumMod val="50000"/>
                  </a:schemeClr>
                </a:solidFill>
              </a:rPr>
              <a:t>Nicola Pitts </a:t>
            </a:r>
            <a:r>
              <a:rPr lang="en-GB" dirty="0">
                <a:solidFill>
                  <a:schemeClr val="bg1">
                    <a:lumMod val="50000"/>
                  </a:schemeClr>
                </a:solidFill>
              </a:rPr>
              <a:t>- Attorney General’s </a:t>
            </a:r>
            <a:r>
              <a:rPr lang="en-GB" dirty="0" smtClean="0">
                <a:solidFill>
                  <a:schemeClr val="bg1">
                    <a:lumMod val="50000"/>
                  </a:schemeClr>
                </a:solidFill>
              </a:rPr>
              <a:t>Chambers</a:t>
            </a:r>
          </a:p>
          <a:p>
            <a:pPr>
              <a:buFont typeface="Arial" panose="020B0604020202020204" pitchFamily="34" charset="0"/>
              <a:buChar char="•"/>
            </a:pPr>
            <a:r>
              <a:rPr lang="en-GB" b="1" dirty="0">
                <a:solidFill>
                  <a:schemeClr val="bg1">
                    <a:lumMod val="50000"/>
                  </a:schemeClr>
                </a:solidFill>
              </a:rPr>
              <a:t>Hon. Chris Thomas MHK  </a:t>
            </a:r>
            <a:r>
              <a:rPr lang="en-GB" dirty="0">
                <a:solidFill>
                  <a:schemeClr val="bg1">
                    <a:lumMod val="50000"/>
                  </a:schemeClr>
                </a:solidFill>
              </a:rPr>
              <a:t>– Minister, Policy and Reform</a:t>
            </a:r>
          </a:p>
          <a:p>
            <a:pPr>
              <a:buFont typeface="Arial" panose="020B0604020202020204" pitchFamily="34" charset="0"/>
              <a:buChar char="•"/>
            </a:pPr>
            <a:endParaRPr lang="en-GB" dirty="0">
              <a:solidFill>
                <a:schemeClr val="bg1">
                  <a:lumMod val="50000"/>
                </a:schemeClr>
              </a:solidFill>
            </a:endParaRPr>
          </a:p>
          <a:p>
            <a:pPr>
              <a:buFont typeface="Arial" panose="020B0604020202020204" pitchFamily="34" charset="0"/>
              <a:buChar char="•"/>
            </a:pPr>
            <a:endParaRPr lang="en-GB" sz="3200" dirty="0" smtClean="0">
              <a:solidFill>
                <a:schemeClr val="bg1">
                  <a:lumMod val="50000"/>
                </a:schemeClr>
              </a:solidFill>
            </a:endParaRPr>
          </a:p>
          <a:p>
            <a:pPr>
              <a:buFont typeface="Arial" panose="020B0604020202020204" pitchFamily="34" charset="0"/>
              <a:buChar char="•"/>
            </a:pPr>
            <a:endParaRPr lang="en-GB" sz="3200" dirty="0" smtClean="0">
              <a:solidFill>
                <a:schemeClr val="bg1">
                  <a:lumMod val="50000"/>
                </a:schemeClr>
              </a:solidFill>
            </a:endParaRPr>
          </a:p>
          <a:p>
            <a:pPr>
              <a:buFont typeface="Arial" panose="020B0604020202020204" pitchFamily="34" charset="0"/>
              <a:buChar char="•"/>
            </a:pPr>
            <a:endParaRPr lang="en-GB" sz="3200" dirty="0">
              <a:solidFill>
                <a:schemeClr val="bg1">
                  <a:lumMod val="50000"/>
                </a:schemeClr>
              </a:solidFill>
            </a:endParaRPr>
          </a:p>
        </p:txBody>
      </p:sp>
    </p:spTree>
    <p:extLst>
      <p:ext uri="{BB962C8B-B14F-4D97-AF65-F5344CB8AC3E}">
        <p14:creationId xmlns:p14="http://schemas.microsoft.com/office/powerpoint/2010/main" val="7918270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8"/>
          <p:cNvSpPr>
            <a:spLocks noChangeArrowheads="1"/>
          </p:cNvSpPr>
          <p:nvPr/>
        </p:nvSpPr>
        <p:spPr bwMode="auto">
          <a:xfrm>
            <a:off x="-108520" y="3284538"/>
            <a:ext cx="9252520" cy="3340100"/>
          </a:xfrm>
          <a:prstGeom prst="rect">
            <a:avLst/>
          </a:prstGeom>
          <a:solidFill>
            <a:srgbClr val="969696"/>
          </a:solidFill>
          <a:ln w="9525">
            <a:solidFill>
              <a:srgbClr val="969696"/>
            </a:solidFill>
            <a:miter lim="800000"/>
            <a:headEnd/>
            <a:tailEnd/>
          </a:ln>
        </p:spPr>
        <p:txBody>
          <a:bodyPr wrap="none" anchor="ctr"/>
          <a:lstStyle/>
          <a:p>
            <a:pPr algn="ctr"/>
            <a:endParaRPr lang="en-GB">
              <a:solidFill>
                <a:srgbClr val="000000"/>
              </a:solidFill>
            </a:endParaRPr>
          </a:p>
        </p:txBody>
      </p:sp>
      <p:sp>
        <p:nvSpPr>
          <p:cNvPr id="2" name="Rectangle 2"/>
          <p:cNvSpPr>
            <a:spLocks noGrp="1" noChangeArrowheads="1"/>
          </p:cNvSpPr>
          <p:nvPr>
            <p:ph type="ctrTitle"/>
          </p:nvPr>
        </p:nvSpPr>
        <p:spPr>
          <a:xfrm>
            <a:off x="457200" y="4954588"/>
            <a:ext cx="8229600" cy="1467446"/>
          </a:xfrm>
        </p:spPr>
        <p:txBody>
          <a:bodyPr>
            <a:normAutofit fontScale="90000"/>
          </a:bodyPr>
          <a:lstStyle/>
          <a:p>
            <a:pPr eaLnBrk="1" hangingPunct="1">
              <a:defRPr/>
            </a:pPr>
            <a:r>
              <a:rPr lang="en-GB" sz="5300" dirty="0" smtClean="0"/>
              <a:t>General Data Protection Regulation</a:t>
            </a:r>
            <a:r>
              <a:rPr lang="en-GB" sz="2800" dirty="0" smtClean="0"/>
              <a:t/>
            </a:r>
            <a:br>
              <a:rPr lang="en-GB" sz="2800" dirty="0" smtClean="0"/>
            </a:br>
            <a:r>
              <a:rPr lang="en-GB" sz="2800" dirty="0" smtClean="0"/>
              <a:t/>
            </a:r>
            <a:br>
              <a:rPr lang="en-GB" sz="2800" dirty="0" smtClean="0"/>
            </a:br>
            <a:r>
              <a:rPr lang="en-GB" sz="2800" dirty="0" smtClean="0"/>
              <a:t>24</a:t>
            </a:r>
            <a:r>
              <a:rPr lang="en-GB" sz="2800" baseline="30000" dirty="0" smtClean="0"/>
              <a:t>th</a:t>
            </a:r>
            <a:r>
              <a:rPr lang="en-GB" sz="2800" dirty="0" smtClean="0"/>
              <a:t> January 2018</a:t>
            </a:r>
            <a:br>
              <a:rPr lang="en-GB" sz="2800" dirty="0" smtClean="0"/>
            </a:br>
            <a:r>
              <a:rPr lang="en-GB" sz="2800" dirty="0" smtClean="0"/>
              <a:t>Palace Hotel </a:t>
            </a:r>
            <a:br>
              <a:rPr lang="en-GB" sz="2800" dirty="0" smtClean="0"/>
            </a:br>
            <a:r>
              <a:rPr lang="en-GB" sz="2800" dirty="0" smtClean="0"/>
              <a:t>Douglas</a:t>
            </a:r>
            <a:br>
              <a:rPr lang="en-GB" sz="2800" dirty="0" smtClean="0"/>
            </a:br>
            <a:r>
              <a:rPr lang="en-GB" sz="2400" dirty="0" smtClean="0"/>
              <a:t/>
            </a:r>
            <a:br>
              <a:rPr lang="en-GB" sz="2400" dirty="0" smtClean="0"/>
            </a:br>
            <a:r>
              <a:rPr lang="en-GB" sz="2800" dirty="0"/>
              <a:t/>
            </a:r>
            <a:br>
              <a:rPr lang="en-GB" sz="2800" dirty="0"/>
            </a:br>
            <a:r>
              <a:rPr lang="en-GB" sz="2800" dirty="0"/>
              <a:t/>
            </a:r>
            <a:br>
              <a:rPr lang="en-GB" sz="2800" dirty="0"/>
            </a:br>
            <a:endParaRPr lang="en-GB" sz="2400" dirty="0"/>
          </a:p>
        </p:txBody>
      </p:sp>
      <p:sp>
        <p:nvSpPr>
          <p:cNvPr id="2052" name="Rectangle 6"/>
          <p:cNvSpPr>
            <a:spLocks noChangeArrowheads="1"/>
          </p:cNvSpPr>
          <p:nvPr/>
        </p:nvSpPr>
        <p:spPr bwMode="auto">
          <a:xfrm>
            <a:off x="0" y="0"/>
            <a:ext cx="9144000" cy="981075"/>
          </a:xfrm>
          <a:prstGeom prst="rect">
            <a:avLst/>
          </a:prstGeom>
          <a:solidFill>
            <a:schemeClr val="bg1"/>
          </a:solidFill>
          <a:ln w="9525">
            <a:solidFill>
              <a:schemeClr val="bg1"/>
            </a:solidFill>
            <a:miter lim="800000"/>
            <a:headEnd/>
            <a:tailEnd/>
          </a:ln>
        </p:spPr>
        <p:txBody>
          <a:bodyPr wrap="none" anchor="ctr"/>
          <a:lstStyle/>
          <a:p>
            <a:pPr algn="ctr"/>
            <a:endParaRPr lang="en-US">
              <a:solidFill>
                <a:srgbClr val="FFFFFF"/>
              </a:solidFill>
            </a:endParaRPr>
          </a:p>
        </p:txBody>
      </p:sp>
      <p:pic>
        <p:nvPicPr>
          <p:cNvPr id="2054" name="Picture 9"/>
          <p:cNvPicPr>
            <a:picLocks noChangeArrowheads="1"/>
          </p:cNvPicPr>
          <p:nvPr/>
        </p:nvPicPr>
        <p:blipFill>
          <a:blip r:embed="rId3" cstate="print"/>
          <a:srcRect/>
          <a:stretch>
            <a:fillRect/>
          </a:stretch>
        </p:blipFill>
        <p:spPr bwMode="auto">
          <a:xfrm>
            <a:off x="0" y="2216423"/>
            <a:ext cx="4787900" cy="1139825"/>
          </a:xfrm>
          <a:prstGeom prst="rect">
            <a:avLst/>
          </a:prstGeom>
          <a:noFill/>
          <a:ln w="9525">
            <a:noFill/>
            <a:miter lim="800000"/>
            <a:headEnd/>
            <a:tailEnd/>
          </a:ln>
        </p:spPr>
      </p:pic>
      <p:pic>
        <p:nvPicPr>
          <p:cNvPr id="2055" name="Picture 10"/>
          <p:cNvPicPr>
            <a:picLocks noChangeArrowheads="1"/>
          </p:cNvPicPr>
          <p:nvPr/>
        </p:nvPicPr>
        <p:blipFill>
          <a:blip r:embed="rId3" cstate="print"/>
          <a:srcRect/>
          <a:stretch>
            <a:fillRect/>
          </a:stretch>
        </p:blipFill>
        <p:spPr bwMode="auto">
          <a:xfrm>
            <a:off x="4572000" y="2217167"/>
            <a:ext cx="4725988" cy="1139825"/>
          </a:xfrm>
          <a:prstGeom prst="rect">
            <a:avLst/>
          </a:prstGeom>
          <a:noFill/>
          <a:ln w="9525">
            <a:noFill/>
            <a:miter lim="800000"/>
            <a:headEnd/>
            <a:tailEnd/>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04" y="332656"/>
            <a:ext cx="1391472" cy="1657049"/>
          </a:xfrm>
          <a:prstGeom prst="rect">
            <a:avLst/>
          </a:prstGeom>
        </p:spPr>
      </p:pic>
    </p:spTree>
    <p:extLst>
      <p:ext uri="{BB962C8B-B14F-4D97-AF65-F5344CB8AC3E}">
        <p14:creationId xmlns:p14="http://schemas.microsoft.com/office/powerpoint/2010/main" val="351676477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576064"/>
          </a:xfrm>
        </p:spPr>
        <p:txBody>
          <a:bodyPr/>
          <a:lstStyle/>
          <a:p>
            <a:r>
              <a:rPr lang="en-GB" dirty="0"/>
              <a:t>General Data Protection Regulation</a:t>
            </a:r>
          </a:p>
        </p:txBody>
      </p:sp>
      <p:sp>
        <p:nvSpPr>
          <p:cNvPr id="3" name="Content Placeholder 2"/>
          <p:cNvSpPr>
            <a:spLocks noGrp="1"/>
          </p:cNvSpPr>
          <p:nvPr>
            <p:ph idx="1"/>
          </p:nvPr>
        </p:nvSpPr>
        <p:spPr>
          <a:xfrm>
            <a:off x="4139952" y="3985697"/>
            <a:ext cx="3664371" cy="2408669"/>
          </a:xfrm>
          <a:solidFill>
            <a:srgbClr val="2A19A7"/>
          </a:solidFill>
        </p:spPr>
        <p:txBody>
          <a:bodyPr>
            <a:normAutofit fontScale="92500"/>
          </a:bodyPr>
          <a:lstStyle/>
          <a:p>
            <a:pPr marL="0" indent="0">
              <a:buNone/>
            </a:pPr>
            <a:r>
              <a:rPr lang="en-GB" b="1" dirty="0" smtClean="0">
                <a:solidFill>
                  <a:schemeClr val="bg1"/>
                </a:solidFill>
              </a:rPr>
              <a:t>A short Bill</a:t>
            </a:r>
          </a:p>
          <a:p>
            <a:pPr marL="0" indent="0">
              <a:buNone/>
            </a:pPr>
            <a:r>
              <a:rPr lang="en-GB" dirty="0" smtClean="0">
                <a:solidFill>
                  <a:schemeClr val="bg1"/>
                </a:solidFill>
              </a:rPr>
              <a:t>Gives </a:t>
            </a:r>
            <a:r>
              <a:rPr lang="en-GB" b="1" dirty="0" smtClean="0">
                <a:solidFill>
                  <a:schemeClr val="bg1"/>
                </a:solidFill>
              </a:rPr>
              <a:t>powers</a:t>
            </a:r>
            <a:r>
              <a:rPr lang="en-GB" dirty="0" smtClean="0">
                <a:solidFill>
                  <a:schemeClr val="bg1"/>
                </a:solidFill>
              </a:rPr>
              <a:t> to apply </a:t>
            </a:r>
            <a:r>
              <a:rPr lang="en-GB" b="1" dirty="0" smtClean="0">
                <a:solidFill>
                  <a:schemeClr val="bg1"/>
                </a:solidFill>
              </a:rPr>
              <a:t>EU</a:t>
            </a:r>
            <a:r>
              <a:rPr lang="en-GB" dirty="0" smtClean="0">
                <a:solidFill>
                  <a:schemeClr val="bg1"/>
                </a:solidFill>
              </a:rPr>
              <a:t> data protection instruments directly into Manx Law</a:t>
            </a:r>
            <a:endParaRPr lang="en-GB" dirty="0">
              <a:solidFill>
                <a:schemeClr val="bg1"/>
              </a:solidFill>
            </a:endParaRPr>
          </a:p>
        </p:txBody>
      </p:sp>
      <p:pic>
        <p:nvPicPr>
          <p:cNvPr id="2050" name="Picture 2" descr="Image result for isle of man house of ke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772816"/>
            <a:ext cx="2947897" cy="46215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eu fl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5521" y="1772815"/>
            <a:ext cx="3664371" cy="22279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91680" y="848905"/>
            <a:ext cx="5904656" cy="707886"/>
          </a:xfrm>
          <a:prstGeom prst="rect">
            <a:avLst/>
          </a:prstGeom>
        </p:spPr>
        <p:txBody>
          <a:bodyPr wrap="square">
            <a:spAutoFit/>
          </a:bodyPr>
          <a:lstStyle/>
          <a:p>
            <a:pPr algn="ctr"/>
            <a:r>
              <a:rPr lang="en-GB" sz="4000" b="1" dirty="0">
                <a:solidFill>
                  <a:schemeClr val="bg1">
                    <a:lumMod val="50000"/>
                  </a:schemeClr>
                </a:solidFill>
              </a:rPr>
              <a:t>The detail</a:t>
            </a:r>
          </a:p>
        </p:txBody>
      </p:sp>
    </p:spTree>
    <p:extLst>
      <p:ext uri="{BB962C8B-B14F-4D97-AF65-F5344CB8AC3E}">
        <p14:creationId xmlns:p14="http://schemas.microsoft.com/office/powerpoint/2010/main" val="123569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8"/>
          <p:cNvSpPr>
            <a:spLocks noChangeArrowheads="1"/>
          </p:cNvSpPr>
          <p:nvPr/>
        </p:nvSpPr>
        <p:spPr bwMode="auto">
          <a:xfrm>
            <a:off x="-108520" y="3284538"/>
            <a:ext cx="9252520" cy="3340100"/>
          </a:xfrm>
          <a:prstGeom prst="rect">
            <a:avLst/>
          </a:prstGeom>
          <a:solidFill>
            <a:srgbClr val="969696"/>
          </a:solidFill>
          <a:ln w="9525">
            <a:solidFill>
              <a:srgbClr val="969696"/>
            </a:solidFill>
            <a:miter lim="800000"/>
            <a:headEnd/>
            <a:tailEnd/>
          </a:ln>
        </p:spPr>
        <p:txBody>
          <a:bodyPr wrap="none" anchor="ctr"/>
          <a:lstStyle/>
          <a:p>
            <a:pPr algn="ctr"/>
            <a:endParaRPr lang="en-GB">
              <a:solidFill>
                <a:srgbClr val="000000"/>
              </a:solidFill>
            </a:endParaRPr>
          </a:p>
        </p:txBody>
      </p:sp>
      <p:sp>
        <p:nvSpPr>
          <p:cNvPr id="2" name="Rectangle 2"/>
          <p:cNvSpPr>
            <a:spLocks noGrp="1" noChangeArrowheads="1"/>
          </p:cNvSpPr>
          <p:nvPr>
            <p:ph type="ctrTitle"/>
          </p:nvPr>
        </p:nvSpPr>
        <p:spPr>
          <a:xfrm>
            <a:off x="457200" y="4954588"/>
            <a:ext cx="8229600" cy="1467446"/>
          </a:xfrm>
        </p:spPr>
        <p:txBody>
          <a:bodyPr>
            <a:normAutofit fontScale="90000"/>
          </a:bodyPr>
          <a:lstStyle/>
          <a:p>
            <a:pPr eaLnBrk="1" hangingPunct="1">
              <a:defRPr/>
            </a:pPr>
            <a:r>
              <a:rPr lang="en-GB" sz="5300" dirty="0" smtClean="0"/>
              <a:t>General Data Protection Regulation</a:t>
            </a:r>
            <a:r>
              <a:rPr lang="en-GB" sz="2800" dirty="0" smtClean="0"/>
              <a:t/>
            </a:r>
            <a:br>
              <a:rPr lang="en-GB" sz="2800" dirty="0" smtClean="0"/>
            </a:br>
            <a:r>
              <a:rPr lang="en-GB" sz="2800" dirty="0" smtClean="0"/>
              <a:t/>
            </a:r>
            <a:br>
              <a:rPr lang="en-GB" sz="2800" dirty="0" smtClean="0"/>
            </a:br>
            <a:r>
              <a:rPr lang="en-GB" sz="2400" dirty="0" smtClean="0"/>
              <a:t/>
            </a:r>
            <a:br>
              <a:rPr lang="en-GB" sz="2400" dirty="0" smtClean="0"/>
            </a:br>
            <a:r>
              <a:rPr lang="en-GB" sz="2800" dirty="0"/>
              <a:t/>
            </a:r>
            <a:br>
              <a:rPr lang="en-GB" sz="2800" dirty="0"/>
            </a:br>
            <a:r>
              <a:rPr lang="en-GB" sz="2800" dirty="0"/>
              <a:t/>
            </a:r>
            <a:br>
              <a:rPr lang="en-GB" sz="2800" dirty="0"/>
            </a:br>
            <a:endParaRPr lang="en-GB" sz="2400" dirty="0"/>
          </a:p>
        </p:txBody>
      </p:sp>
      <p:sp>
        <p:nvSpPr>
          <p:cNvPr id="2052" name="Rectangle 6"/>
          <p:cNvSpPr>
            <a:spLocks noChangeArrowheads="1"/>
          </p:cNvSpPr>
          <p:nvPr/>
        </p:nvSpPr>
        <p:spPr bwMode="auto">
          <a:xfrm>
            <a:off x="0" y="0"/>
            <a:ext cx="9144000" cy="981075"/>
          </a:xfrm>
          <a:prstGeom prst="rect">
            <a:avLst/>
          </a:prstGeom>
          <a:solidFill>
            <a:schemeClr val="bg1"/>
          </a:solidFill>
          <a:ln w="9525">
            <a:solidFill>
              <a:schemeClr val="bg1"/>
            </a:solidFill>
            <a:miter lim="800000"/>
            <a:headEnd/>
            <a:tailEnd/>
          </a:ln>
        </p:spPr>
        <p:txBody>
          <a:bodyPr wrap="none" anchor="ctr"/>
          <a:lstStyle/>
          <a:p>
            <a:pPr algn="ctr"/>
            <a:endParaRPr lang="en-US">
              <a:solidFill>
                <a:srgbClr val="FFFFFF"/>
              </a:solidFill>
            </a:endParaRPr>
          </a:p>
        </p:txBody>
      </p:sp>
      <p:pic>
        <p:nvPicPr>
          <p:cNvPr id="2054" name="Picture 9"/>
          <p:cNvPicPr>
            <a:picLocks noChangeArrowheads="1"/>
          </p:cNvPicPr>
          <p:nvPr/>
        </p:nvPicPr>
        <p:blipFill>
          <a:blip r:embed="rId3" cstate="print"/>
          <a:srcRect/>
          <a:stretch>
            <a:fillRect/>
          </a:stretch>
        </p:blipFill>
        <p:spPr bwMode="auto">
          <a:xfrm>
            <a:off x="0" y="2216423"/>
            <a:ext cx="4787900" cy="1139825"/>
          </a:xfrm>
          <a:prstGeom prst="rect">
            <a:avLst/>
          </a:prstGeom>
          <a:noFill/>
          <a:ln w="9525">
            <a:noFill/>
            <a:miter lim="800000"/>
            <a:headEnd/>
            <a:tailEnd/>
          </a:ln>
        </p:spPr>
      </p:pic>
      <p:pic>
        <p:nvPicPr>
          <p:cNvPr id="2055" name="Picture 10"/>
          <p:cNvPicPr>
            <a:picLocks noChangeArrowheads="1"/>
          </p:cNvPicPr>
          <p:nvPr/>
        </p:nvPicPr>
        <p:blipFill>
          <a:blip r:embed="rId3" cstate="print"/>
          <a:srcRect/>
          <a:stretch>
            <a:fillRect/>
          </a:stretch>
        </p:blipFill>
        <p:spPr bwMode="auto">
          <a:xfrm>
            <a:off x="4572000" y="2217167"/>
            <a:ext cx="4725988" cy="1139825"/>
          </a:xfrm>
          <a:prstGeom prst="rect">
            <a:avLst/>
          </a:prstGeom>
          <a:noFill/>
          <a:ln w="9525">
            <a:noFill/>
            <a:miter lim="800000"/>
            <a:headEnd/>
            <a:tailEnd/>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04" y="332656"/>
            <a:ext cx="1391472" cy="1657049"/>
          </a:xfrm>
          <a:prstGeom prst="rect">
            <a:avLst/>
          </a:prstGeom>
        </p:spPr>
      </p:pic>
    </p:spTree>
    <p:extLst>
      <p:ext uri="{BB962C8B-B14F-4D97-AF65-F5344CB8AC3E}">
        <p14:creationId xmlns:p14="http://schemas.microsoft.com/office/powerpoint/2010/main" val="418825628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8"/>
          <p:cNvSpPr>
            <a:spLocks noChangeArrowheads="1"/>
          </p:cNvSpPr>
          <p:nvPr/>
        </p:nvSpPr>
        <p:spPr bwMode="auto">
          <a:xfrm>
            <a:off x="-108520" y="3284538"/>
            <a:ext cx="9252520" cy="3340100"/>
          </a:xfrm>
          <a:prstGeom prst="rect">
            <a:avLst/>
          </a:prstGeom>
          <a:solidFill>
            <a:srgbClr val="969696"/>
          </a:solidFill>
          <a:ln w="9525">
            <a:solidFill>
              <a:srgbClr val="969696"/>
            </a:solidFill>
            <a:miter lim="800000"/>
            <a:headEnd/>
            <a:tailEnd/>
          </a:ln>
        </p:spPr>
        <p:txBody>
          <a:bodyPr wrap="none" anchor="ctr"/>
          <a:lstStyle/>
          <a:p>
            <a:pPr algn="ctr"/>
            <a:endParaRPr lang="en-GB">
              <a:solidFill>
                <a:srgbClr val="000000"/>
              </a:solidFill>
            </a:endParaRPr>
          </a:p>
        </p:txBody>
      </p:sp>
      <p:sp>
        <p:nvSpPr>
          <p:cNvPr id="2" name="Rectangle 2"/>
          <p:cNvSpPr>
            <a:spLocks noGrp="1" noChangeArrowheads="1"/>
          </p:cNvSpPr>
          <p:nvPr>
            <p:ph type="ctrTitle"/>
          </p:nvPr>
        </p:nvSpPr>
        <p:spPr>
          <a:xfrm>
            <a:off x="457200" y="4954588"/>
            <a:ext cx="8229600" cy="1467446"/>
          </a:xfrm>
        </p:spPr>
        <p:txBody>
          <a:bodyPr>
            <a:normAutofit fontScale="90000"/>
          </a:bodyPr>
          <a:lstStyle/>
          <a:p>
            <a:pPr eaLnBrk="1" hangingPunct="1">
              <a:defRPr/>
            </a:pPr>
            <a:r>
              <a:rPr lang="en-GB" sz="5300" dirty="0"/>
              <a:t>Director of Change &amp; Reform, Cabinet Office</a:t>
            </a:r>
            <a:br>
              <a:rPr lang="en-GB" sz="5300" dirty="0"/>
            </a:br>
            <a:r>
              <a:rPr lang="en-GB" sz="5300" dirty="0"/>
              <a:t>Dan Davies</a:t>
            </a:r>
            <a:br>
              <a:rPr lang="en-GB" sz="5300" dirty="0"/>
            </a:br>
            <a:r>
              <a:rPr lang="en-GB" sz="2800" dirty="0" smtClean="0"/>
              <a:t/>
            </a:r>
            <a:br>
              <a:rPr lang="en-GB" sz="2800" dirty="0" smtClean="0"/>
            </a:br>
            <a:r>
              <a:rPr lang="en-GB" sz="2400" dirty="0" smtClean="0"/>
              <a:t/>
            </a:r>
            <a:br>
              <a:rPr lang="en-GB" sz="2400" dirty="0" smtClean="0"/>
            </a:br>
            <a:r>
              <a:rPr lang="en-GB" sz="2800" dirty="0"/>
              <a:t/>
            </a:r>
            <a:br>
              <a:rPr lang="en-GB" sz="2800" dirty="0"/>
            </a:br>
            <a:r>
              <a:rPr lang="en-GB" sz="2800" dirty="0"/>
              <a:t/>
            </a:r>
            <a:br>
              <a:rPr lang="en-GB" sz="2800" dirty="0"/>
            </a:br>
            <a:endParaRPr lang="en-GB" sz="2400" dirty="0"/>
          </a:p>
        </p:txBody>
      </p:sp>
      <p:sp>
        <p:nvSpPr>
          <p:cNvPr id="2052" name="Rectangle 6"/>
          <p:cNvSpPr>
            <a:spLocks noChangeArrowheads="1"/>
          </p:cNvSpPr>
          <p:nvPr/>
        </p:nvSpPr>
        <p:spPr bwMode="auto">
          <a:xfrm>
            <a:off x="0" y="0"/>
            <a:ext cx="9144000" cy="981075"/>
          </a:xfrm>
          <a:prstGeom prst="rect">
            <a:avLst/>
          </a:prstGeom>
          <a:solidFill>
            <a:schemeClr val="bg1"/>
          </a:solidFill>
          <a:ln w="9525">
            <a:solidFill>
              <a:schemeClr val="bg1"/>
            </a:solidFill>
            <a:miter lim="800000"/>
            <a:headEnd/>
            <a:tailEnd/>
          </a:ln>
        </p:spPr>
        <p:txBody>
          <a:bodyPr wrap="none" anchor="ctr"/>
          <a:lstStyle/>
          <a:p>
            <a:pPr algn="ctr"/>
            <a:endParaRPr lang="en-US">
              <a:solidFill>
                <a:srgbClr val="FFFFFF"/>
              </a:solidFill>
            </a:endParaRPr>
          </a:p>
        </p:txBody>
      </p:sp>
      <p:pic>
        <p:nvPicPr>
          <p:cNvPr id="2054" name="Picture 9"/>
          <p:cNvPicPr>
            <a:picLocks noChangeArrowheads="1"/>
          </p:cNvPicPr>
          <p:nvPr/>
        </p:nvPicPr>
        <p:blipFill>
          <a:blip r:embed="rId3" cstate="print"/>
          <a:srcRect/>
          <a:stretch>
            <a:fillRect/>
          </a:stretch>
        </p:blipFill>
        <p:spPr bwMode="auto">
          <a:xfrm>
            <a:off x="0" y="2216423"/>
            <a:ext cx="4787900" cy="1139825"/>
          </a:xfrm>
          <a:prstGeom prst="rect">
            <a:avLst/>
          </a:prstGeom>
          <a:noFill/>
          <a:ln w="9525">
            <a:noFill/>
            <a:miter lim="800000"/>
            <a:headEnd/>
            <a:tailEnd/>
          </a:ln>
        </p:spPr>
      </p:pic>
      <p:pic>
        <p:nvPicPr>
          <p:cNvPr id="2055" name="Picture 10"/>
          <p:cNvPicPr>
            <a:picLocks noChangeArrowheads="1"/>
          </p:cNvPicPr>
          <p:nvPr/>
        </p:nvPicPr>
        <p:blipFill>
          <a:blip r:embed="rId3" cstate="print"/>
          <a:srcRect/>
          <a:stretch>
            <a:fillRect/>
          </a:stretch>
        </p:blipFill>
        <p:spPr bwMode="auto">
          <a:xfrm>
            <a:off x="4572000" y="2217167"/>
            <a:ext cx="4725988" cy="1139825"/>
          </a:xfrm>
          <a:prstGeom prst="rect">
            <a:avLst/>
          </a:prstGeom>
          <a:noFill/>
          <a:ln w="9525">
            <a:noFill/>
            <a:miter lim="800000"/>
            <a:headEnd/>
            <a:tailEnd/>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2004" y="332656"/>
            <a:ext cx="1391472" cy="1657049"/>
          </a:xfrm>
          <a:prstGeom prst="rect">
            <a:avLst/>
          </a:prstGeom>
        </p:spPr>
      </p:pic>
    </p:spTree>
    <p:extLst>
      <p:ext uri="{BB962C8B-B14F-4D97-AF65-F5344CB8AC3E}">
        <p14:creationId xmlns:p14="http://schemas.microsoft.com/office/powerpoint/2010/main" val="57815041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General Data Protection Regulation</a:t>
            </a:r>
            <a:endParaRPr lang="en-GB" dirty="0"/>
          </a:p>
        </p:txBody>
      </p:sp>
      <p:sp>
        <p:nvSpPr>
          <p:cNvPr id="3" name="Content Placeholder 2"/>
          <p:cNvSpPr>
            <a:spLocks noGrp="1"/>
          </p:cNvSpPr>
          <p:nvPr>
            <p:ph idx="1"/>
          </p:nvPr>
        </p:nvSpPr>
        <p:spPr>
          <a:xfrm>
            <a:off x="467544" y="1916832"/>
            <a:ext cx="8229600" cy="2808312"/>
          </a:xfrm>
        </p:spPr>
        <p:txBody>
          <a:bodyPr/>
          <a:lstStyle/>
          <a:p>
            <a:pPr>
              <a:buFont typeface="Arial" panose="020B0604020202020204" pitchFamily="34" charset="0"/>
              <a:buChar char="•"/>
            </a:pPr>
            <a:endParaRPr lang="en-GB" sz="3200" dirty="0" smtClean="0">
              <a:solidFill>
                <a:schemeClr val="bg1">
                  <a:lumMod val="50000"/>
                </a:schemeClr>
              </a:solidFill>
            </a:endParaRPr>
          </a:p>
          <a:p>
            <a:pPr>
              <a:buFont typeface="Arial" panose="020B0604020202020204" pitchFamily="34" charset="0"/>
              <a:buChar char="•"/>
            </a:pPr>
            <a:endParaRPr lang="en-GB" sz="3200" dirty="0" smtClean="0">
              <a:solidFill>
                <a:schemeClr val="bg1">
                  <a:lumMod val="50000"/>
                </a:schemeClr>
              </a:solidFill>
            </a:endParaRPr>
          </a:p>
          <a:p>
            <a:pPr>
              <a:buFont typeface="Arial" panose="020B0604020202020204" pitchFamily="34" charset="0"/>
              <a:buChar char="•"/>
            </a:pPr>
            <a:endParaRPr lang="en-GB" sz="3200" dirty="0">
              <a:solidFill>
                <a:schemeClr val="bg1">
                  <a:lumMod val="50000"/>
                </a:schemeClr>
              </a:solidFill>
            </a:endParaRPr>
          </a:p>
        </p:txBody>
      </p:sp>
      <p:sp>
        <p:nvSpPr>
          <p:cNvPr id="5" name="TextBox 4"/>
          <p:cNvSpPr txBox="1"/>
          <p:nvPr/>
        </p:nvSpPr>
        <p:spPr>
          <a:xfrm>
            <a:off x="1043608" y="2348880"/>
            <a:ext cx="7344816" cy="1938992"/>
          </a:xfrm>
          <a:prstGeom prst="rect">
            <a:avLst/>
          </a:prstGeom>
          <a:noFill/>
        </p:spPr>
        <p:txBody>
          <a:bodyPr wrap="square" rtlCol="0">
            <a:spAutoFit/>
          </a:bodyPr>
          <a:lstStyle/>
          <a:p>
            <a:pPr algn="ctr"/>
            <a:r>
              <a:rPr lang="en-GB" sz="6000" b="1" dirty="0" smtClean="0">
                <a:solidFill>
                  <a:schemeClr val="bg1">
                    <a:lumMod val="50000"/>
                  </a:schemeClr>
                </a:solidFill>
                <a:latin typeface="+mn-lt"/>
              </a:rPr>
              <a:t>“GDPR and the Isle of Man”</a:t>
            </a:r>
            <a:endParaRPr lang="en-GB" sz="6000" b="1" dirty="0">
              <a:solidFill>
                <a:schemeClr val="bg1">
                  <a:lumMod val="50000"/>
                </a:schemeClr>
              </a:solidFill>
              <a:latin typeface="+mn-lt"/>
            </a:endParaRPr>
          </a:p>
        </p:txBody>
      </p:sp>
    </p:spTree>
    <p:extLst>
      <p:ext uri="{BB962C8B-B14F-4D97-AF65-F5344CB8AC3E}">
        <p14:creationId xmlns:p14="http://schemas.microsoft.com/office/powerpoint/2010/main" val="138148072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Them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Them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foComm_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nformationCommissionerFont">
      <a:majorFont>
        <a:latin typeface="Segoe UI Semibold"/>
        <a:ea typeface=""/>
        <a:cs typeface=""/>
      </a:majorFont>
      <a:minorFont>
        <a:latin typeface="Segoe UI Light"/>
        <a:ea typeface=""/>
        <a:cs typeface=""/>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hem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WYC">
      <a:dk1>
        <a:sysClr val="windowText" lastClr="000000"/>
      </a:dk1>
      <a:lt1>
        <a:sysClr val="window" lastClr="FFFFFF"/>
      </a:lt1>
      <a:dk2>
        <a:srgbClr val="7F7F7F"/>
      </a:dk2>
      <a:lt2>
        <a:srgbClr val="FFFFFF"/>
      </a:lt2>
      <a:accent1>
        <a:srgbClr val="C00000"/>
      </a:accent1>
      <a:accent2>
        <a:srgbClr val="FFC000"/>
      </a:accent2>
      <a:accent3>
        <a:srgbClr val="9BBB59"/>
      </a:accent3>
      <a:accent4>
        <a:srgbClr val="8064A2"/>
      </a:accent4>
      <a:accent5>
        <a:srgbClr val="4BACC6"/>
      </a:accent5>
      <a:accent6>
        <a:srgbClr val="F79646"/>
      </a:accent6>
      <a:hlink>
        <a:srgbClr val="C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Them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Them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Them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Theme1</Template>
  <TotalTime>1700</TotalTime>
  <Words>1182</Words>
  <Application>Microsoft Office PowerPoint</Application>
  <PresentationFormat>On-screen Show (4:3)</PresentationFormat>
  <Paragraphs>303</Paragraphs>
  <Slides>57</Slides>
  <Notes>22</Notes>
  <HiddenSlides>0</HiddenSlides>
  <MMClips>0</MMClips>
  <ScaleCrop>false</ScaleCrop>
  <HeadingPairs>
    <vt:vector size="4" baseType="variant">
      <vt:variant>
        <vt:lpstr>Theme</vt:lpstr>
      </vt:variant>
      <vt:variant>
        <vt:i4>10</vt:i4>
      </vt:variant>
      <vt:variant>
        <vt:lpstr>Slide Titles</vt:lpstr>
      </vt:variant>
      <vt:variant>
        <vt:i4>57</vt:i4>
      </vt:variant>
    </vt:vector>
  </HeadingPairs>
  <TitlesOfParts>
    <vt:vector size="67" baseType="lpstr">
      <vt:lpstr>Theme1</vt:lpstr>
      <vt:lpstr>InfoComm_MASTER</vt:lpstr>
      <vt:lpstr>1_Office Theme</vt:lpstr>
      <vt:lpstr>1_Theme1</vt:lpstr>
      <vt:lpstr>Office Theme</vt:lpstr>
      <vt:lpstr>3_Office Theme</vt:lpstr>
      <vt:lpstr>2_Theme1</vt:lpstr>
      <vt:lpstr>3_Theme1</vt:lpstr>
      <vt:lpstr>4_Theme1</vt:lpstr>
      <vt:lpstr>5_Theme1</vt:lpstr>
      <vt:lpstr>General Data Protection Regulation  24th January 2018 Palace Hotel  Douglas    </vt:lpstr>
      <vt:lpstr>General Data Protection Regulation</vt:lpstr>
      <vt:lpstr>General Data Protection Regulation      </vt:lpstr>
      <vt:lpstr>Minister for Policy &amp; Reform Hon. Chris Thomas, MHK    </vt:lpstr>
      <vt:lpstr>General Data Protection Regulation</vt:lpstr>
      <vt:lpstr>General Data Protection Regulation</vt:lpstr>
      <vt:lpstr>General Data Protection Regulation     </vt:lpstr>
      <vt:lpstr>Director of Change &amp; Reform, Cabinet Office Dan Davies     </vt:lpstr>
      <vt:lpstr>General Data Protection Regulation</vt:lpstr>
      <vt:lpstr>PowerPoint Presentation</vt:lpstr>
      <vt:lpstr>PowerPoint Presentation</vt:lpstr>
      <vt:lpstr>General Data Protection Regulation</vt:lpstr>
      <vt:lpstr>PowerPoint Presentation</vt:lpstr>
      <vt:lpstr>PowerPoint Presentation</vt:lpstr>
      <vt:lpstr>PowerPoint Presentation</vt:lpstr>
      <vt:lpstr>Other areas of note</vt:lpstr>
      <vt:lpstr>General Data Protection Regulation</vt:lpstr>
      <vt:lpstr>General Data Protection Regulation     </vt:lpstr>
      <vt:lpstr>PowerPoint Presentation</vt:lpstr>
      <vt:lpstr>Agenda</vt:lpstr>
      <vt:lpstr>Introduction</vt:lpstr>
      <vt:lpstr>Aspects of the Digital Economy</vt:lpstr>
      <vt:lpstr>A Growing importance to Economists</vt:lpstr>
      <vt:lpstr>The Economics of Information</vt:lpstr>
      <vt:lpstr>Who does this well at present ?</vt:lpstr>
      <vt:lpstr>Impact Upon Businesses</vt:lpstr>
      <vt:lpstr>Impact Upon Businesses</vt:lpstr>
      <vt:lpstr>Impact Upon Businesses</vt:lpstr>
      <vt:lpstr>Impact Upon Economy - EU</vt:lpstr>
      <vt:lpstr>Impact Upon Economy - UK</vt:lpstr>
      <vt:lpstr>Some opportunities for the Isle of Man</vt:lpstr>
      <vt:lpstr>PowerPoint Presentation</vt:lpstr>
      <vt:lpstr>General Data Protection Regulation      </vt:lpstr>
      <vt:lpstr>General Data Protection Regulation</vt:lpstr>
      <vt:lpstr>General Data Protection Regulation     </vt:lpstr>
      <vt:lpstr>PowerPoint Presentation</vt:lpstr>
      <vt:lpstr>IOM Guidance</vt:lpstr>
      <vt:lpstr>IOM Guidance</vt:lpstr>
      <vt:lpstr>PowerPoint Presentation</vt:lpstr>
      <vt:lpstr>PowerPoint Presentation</vt:lpstr>
      <vt:lpstr>UK Guidance</vt:lpstr>
      <vt:lpstr>UK Guidance</vt:lpstr>
      <vt:lpstr>UK Guidance</vt:lpstr>
      <vt:lpstr>UK Guidance</vt:lpstr>
      <vt:lpstr>Ireland Guidance</vt:lpstr>
      <vt:lpstr>Ireland Guidance</vt:lpstr>
      <vt:lpstr>Ireland Guidance</vt:lpstr>
      <vt:lpstr>Art29 (EDPB) Guidance</vt:lpstr>
      <vt:lpstr>Art29 (EDPB) Guidance</vt:lpstr>
      <vt:lpstr>Sectoral Guidance</vt:lpstr>
      <vt:lpstr>PowerPoint Presentation</vt:lpstr>
      <vt:lpstr>PowerPoint Presentation</vt:lpstr>
      <vt:lpstr>GDPR is not Y2K</vt:lpstr>
      <vt:lpstr>General Data Protection Regulation     </vt:lpstr>
      <vt:lpstr>General Data Protection Regulation</vt:lpstr>
      <vt:lpstr>General Data Protection Regulation</vt:lpstr>
      <vt:lpstr>General Data Protection Regulation  24th January 2018 Palace Hotel  Douglas    </vt:lpstr>
    </vt:vector>
  </TitlesOfParts>
  <Company>Isle of Man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Developments and Implications for the Isle of man</dc:title>
  <dc:creator>mshimmin</dc:creator>
  <cp:lastModifiedBy>Holland, Chris</cp:lastModifiedBy>
  <cp:revision>106</cp:revision>
  <cp:lastPrinted>2018-01-23T10:46:37Z</cp:lastPrinted>
  <dcterms:created xsi:type="dcterms:W3CDTF">2011-07-22T07:33:16Z</dcterms:created>
  <dcterms:modified xsi:type="dcterms:W3CDTF">2018-01-26T15:22:09Z</dcterms:modified>
</cp:coreProperties>
</file>